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12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notesSlides/notesSlide13.xml" ContentType="application/vnd.openxmlformats-officedocument.presentationml.notesSlide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14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54.xml" ContentType="application/inkml+xml"/>
  <Override PartName="/ppt/ink/ink155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512" r:id="rId3"/>
    <p:sldId id="514" r:id="rId4"/>
    <p:sldId id="519" r:id="rId5"/>
    <p:sldId id="513" r:id="rId6"/>
    <p:sldId id="515" r:id="rId7"/>
    <p:sldId id="520" r:id="rId8"/>
    <p:sldId id="517" r:id="rId9"/>
    <p:sldId id="528" r:id="rId10"/>
    <p:sldId id="518" r:id="rId11"/>
    <p:sldId id="538" r:id="rId12"/>
    <p:sldId id="570" r:id="rId13"/>
    <p:sldId id="539" r:id="rId14"/>
    <p:sldId id="540" r:id="rId15"/>
    <p:sldId id="521" r:id="rId16"/>
    <p:sldId id="522" r:id="rId17"/>
    <p:sldId id="523" r:id="rId18"/>
    <p:sldId id="524" r:id="rId19"/>
    <p:sldId id="527" r:id="rId20"/>
    <p:sldId id="525" r:id="rId21"/>
    <p:sldId id="526" r:id="rId22"/>
    <p:sldId id="529" r:id="rId23"/>
    <p:sldId id="530" r:id="rId24"/>
    <p:sldId id="531" r:id="rId25"/>
    <p:sldId id="532" r:id="rId26"/>
    <p:sldId id="533" r:id="rId27"/>
    <p:sldId id="534" r:id="rId28"/>
    <p:sldId id="537" r:id="rId29"/>
    <p:sldId id="535" r:id="rId30"/>
    <p:sldId id="541" r:id="rId31"/>
    <p:sldId id="542" r:id="rId32"/>
    <p:sldId id="536" r:id="rId33"/>
    <p:sldId id="543" r:id="rId34"/>
    <p:sldId id="545" r:id="rId35"/>
    <p:sldId id="560" r:id="rId36"/>
    <p:sldId id="552" r:id="rId37"/>
    <p:sldId id="544" r:id="rId38"/>
    <p:sldId id="546" r:id="rId39"/>
    <p:sldId id="549" r:id="rId40"/>
    <p:sldId id="553" r:id="rId41"/>
    <p:sldId id="565" r:id="rId42"/>
    <p:sldId id="567" r:id="rId43"/>
    <p:sldId id="566" r:id="rId44"/>
    <p:sldId id="568" r:id="rId45"/>
    <p:sldId id="554" r:id="rId46"/>
    <p:sldId id="555" r:id="rId47"/>
    <p:sldId id="557" r:id="rId48"/>
    <p:sldId id="556" r:id="rId49"/>
    <p:sldId id="558" r:id="rId50"/>
    <p:sldId id="559" r:id="rId51"/>
    <p:sldId id="561" r:id="rId52"/>
    <p:sldId id="562" r:id="rId53"/>
    <p:sldId id="563" r:id="rId54"/>
    <p:sldId id="564" r:id="rId55"/>
    <p:sldId id="51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5A6"/>
    <a:srgbClr val="FF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61DB7-069D-4ED3-A048-88D1F2D17640}" v="492" dt="2022-10-10T18:37:41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805" autoAdjust="0"/>
    <p:restoredTop sz="86667" autoAdjust="0"/>
  </p:normalViewPr>
  <p:slideViewPr>
    <p:cSldViewPr snapToGrid="0">
      <p:cViewPr varScale="1">
        <p:scale>
          <a:sx n="113" d="100"/>
          <a:sy n="11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61B83AC-F9AE-4056-9599-2DACFAA8A130}"/>
    <pc:docChg chg="undo custSel addSld modSld">
      <pc:chgData name="Weifeng Xu" userId="e7aed605-a3dd-4d5a-a692-a87037af107b" providerId="ADAL" clId="{761B83AC-F9AE-4056-9599-2DACFAA8A130}" dt="2022-02-28T17:44:58.462" v="1019" actId="6549"/>
      <pc:docMkLst>
        <pc:docMk/>
      </pc:docMkLst>
      <pc:sldChg chg="addSp delSp modSp mod modClrScheme chgLayout">
        <pc:chgData name="Weifeng Xu" userId="e7aed605-a3dd-4d5a-a692-a87037af107b" providerId="ADAL" clId="{761B83AC-F9AE-4056-9599-2DACFAA8A130}" dt="2022-02-28T17:44:58.462" v="1019" actId="6549"/>
        <pc:sldMkLst>
          <pc:docMk/>
          <pc:sldMk cId="969276203" sldId="444"/>
        </pc:sldMkLst>
        <pc:spChg chg="mod ord">
          <ac:chgData name="Weifeng Xu" userId="e7aed605-a3dd-4d5a-a692-a87037af107b" providerId="ADAL" clId="{761B83AC-F9AE-4056-9599-2DACFAA8A130}" dt="2021-09-13T19:59:47.384" v="882" actId="700"/>
          <ac:spMkLst>
            <pc:docMk/>
            <pc:sldMk cId="969276203" sldId="444"/>
            <ac:spMk id="2" creationId="{00000000-0000-0000-0000-000000000000}"/>
          </ac:spMkLst>
        </pc:spChg>
        <pc:spChg chg="add del mod">
          <ac:chgData name="Weifeng Xu" userId="e7aed605-a3dd-4d5a-a692-a87037af107b" providerId="ADAL" clId="{761B83AC-F9AE-4056-9599-2DACFAA8A130}" dt="2021-09-13T19:59:42.347" v="881"/>
          <ac:spMkLst>
            <pc:docMk/>
            <pc:sldMk cId="969276203" sldId="444"/>
            <ac:spMk id="3" creationId="{97A05890-ED1A-4BD9-AB6C-C6386A1730CE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5" creationId="{00000000-0000-0000-0000-000000000000}"/>
          </ac:spMkLst>
        </pc:spChg>
        <pc:spChg chg="add mod ord">
          <ac:chgData name="Weifeng Xu" userId="e7aed605-a3dd-4d5a-a692-a87037af107b" providerId="ADAL" clId="{761B83AC-F9AE-4056-9599-2DACFAA8A130}" dt="2021-09-13T19:59:51.398" v="884" actId="20577"/>
          <ac:spMkLst>
            <pc:docMk/>
            <pc:sldMk cId="969276203" sldId="444"/>
            <ac:spMk id="6" creationId="{1F753199-C999-4C1F-8E71-71D4B05B93D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8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2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2-02-28T17:44:58.462" v="1019" actId="6549"/>
          <ac:spMkLst>
            <pc:docMk/>
            <pc:sldMk cId="969276203" sldId="444"/>
            <ac:spMk id="15" creationId="{7948123A-D870-4BDE-9461-61E542D4231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20" creationId="{00000000-0000-0000-0000-000000000000}"/>
          </ac:spMkLst>
        </pc:spChg>
        <pc:picChg chg="mod">
          <ac:chgData name="Weifeng Xu" userId="e7aed605-a3dd-4d5a-a692-a87037af107b" providerId="ADAL" clId="{761B83AC-F9AE-4056-9599-2DACFAA8A130}" dt="2021-09-13T19:58:45.569" v="823" actId="1076"/>
          <ac:picMkLst>
            <pc:docMk/>
            <pc:sldMk cId="969276203" sldId="444"/>
            <ac:picMk id="4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13T20:01:34.343" v="886" actId="1076"/>
          <ac:picMkLst>
            <pc:docMk/>
            <pc:sldMk cId="969276203" sldId="444"/>
            <ac:picMk id="21" creationId="{E8B751FF-E3B2-4E2C-9A07-0B8C74975AD3}"/>
          </ac:picMkLst>
        </pc:picChg>
        <pc:picChg chg="add mod">
          <ac:chgData name="Weifeng Xu" userId="e7aed605-a3dd-4d5a-a692-a87037af107b" providerId="ADAL" clId="{761B83AC-F9AE-4056-9599-2DACFAA8A130}" dt="2021-09-13T20:01:40.426" v="888" actId="1076"/>
          <ac:picMkLst>
            <pc:docMk/>
            <pc:sldMk cId="969276203" sldId="444"/>
            <ac:picMk id="23" creationId="{193E8457-634C-4969-8489-9B765DF3E769}"/>
          </ac:picMkLst>
        </pc:picChg>
        <pc:picChg chg="add mod">
          <ac:chgData name="Weifeng Xu" userId="e7aed605-a3dd-4d5a-a692-a87037af107b" providerId="ADAL" clId="{761B83AC-F9AE-4056-9599-2DACFAA8A130}" dt="2021-09-13T20:01:44.253" v="890" actId="1076"/>
          <ac:picMkLst>
            <pc:docMk/>
            <pc:sldMk cId="969276203" sldId="444"/>
            <ac:picMk id="24" creationId="{3C53C358-2B72-4BAB-A0E3-60E4D8B801E8}"/>
          </ac:picMkLst>
        </pc:pic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7" creationId="{668D3B19-1B49-4642-AA68-914F4B576A5D}"/>
          </ac:cxnSpMkLst>
        </pc:cxnChg>
        <pc:cxnChg chg="mod">
          <ac:chgData name="Weifeng Xu" userId="e7aed605-a3dd-4d5a-a692-a87037af107b" providerId="ADAL" clId="{761B83AC-F9AE-4056-9599-2DACFAA8A130}" dt="2021-09-13T20:01:57.387" v="891" actId="14100"/>
          <ac:cxnSpMkLst>
            <pc:docMk/>
            <pc:sldMk cId="969276203" sldId="444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13" creationId="{38817267-0AE1-4201-B235-FE819981F7BA}"/>
          </ac:cxnSpMkLst>
        </pc:cxnChg>
        <pc:cxnChg chg="mod">
          <ac:chgData name="Weifeng Xu" userId="e7aed605-a3dd-4d5a-a692-a87037af107b" providerId="ADAL" clId="{761B83AC-F9AE-4056-9599-2DACFAA8A130}" dt="2021-09-13T20:03:34.707" v="904" actId="14100"/>
          <ac:cxnSpMkLst>
            <pc:docMk/>
            <pc:sldMk cId="969276203" sldId="444"/>
            <ac:cxnSpMk id="14" creationId="{00000000-0000-0000-0000-000000000000}"/>
          </ac:cxnSpMkLst>
        </pc:cxnChg>
        <pc:cxnChg chg="mod">
          <ac:chgData name="Weifeng Xu" userId="e7aed605-a3dd-4d5a-a692-a87037af107b" providerId="ADAL" clId="{761B83AC-F9AE-4056-9599-2DACFAA8A130}" dt="2021-09-13T20:03:08.712" v="896" actId="33986"/>
          <ac:cxnSpMkLst>
            <pc:docMk/>
            <pc:sldMk cId="969276203" sldId="444"/>
            <ac:cxnSpMk id="17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22" creationId="{CAD02304-3AA7-4BE6-ADE4-9A6A9AD6BDEE}"/>
          </ac:cxnSpMkLst>
        </pc:cxnChg>
        <pc:cxnChg chg="add del">
          <ac:chgData name="Weifeng Xu" userId="e7aed605-a3dd-4d5a-a692-a87037af107b" providerId="ADAL" clId="{761B83AC-F9AE-4056-9599-2DACFAA8A130}" dt="2021-09-13T20:02:18.124" v="895" actId="11529"/>
          <ac:cxnSpMkLst>
            <pc:docMk/>
            <pc:sldMk cId="969276203" sldId="444"/>
            <ac:cxnSpMk id="26" creationId="{5FE4A109-89F9-4E83-B0BD-A44AD18C3772}"/>
          </ac:cxnSpMkLst>
        </pc:cxnChg>
        <pc:cxnChg chg="add mod">
          <ac:chgData name="Weifeng Xu" userId="e7aed605-a3dd-4d5a-a692-a87037af107b" providerId="ADAL" clId="{761B83AC-F9AE-4056-9599-2DACFAA8A130}" dt="2021-09-13T20:03:25.870" v="900" actId="14100"/>
          <ac:cxnSpMkLst>
            <pc:docMk/>
            <pc:sldMk cId="969276203" sldId="444"/>
            <ac:cxnSpMk id="27" creationId="{ECF64E2B-67BE-486D-8D10-C772477498DE}"/>
          </ac:cxnSpMkLst>
        </pc:cxnChg>
        <pc:cxnChg chg="add mod">
          <ac:chgData name="Weifeng Xu" userId="e7aed605-a3dd-4d5a-a692-a87037af107b" providerId="ADAL" clId="{761B83AC-F9AE-4056-9599-2DACFAA8A130}" dt="2021-09-13T20:03:32.261" v="903" actId="14100"/>
          <ac:cxnSpMkLst>
            <pc:docMk/>
            <pc:sldMk cId="969276203" sldId="444"/>
            <ac:cxnSpMk id="30" creationId="{A756F8C3-3F4E-45B7-BE04-DD7F97537D17}"/>
          </ac:cxnSpMkLst>
        </pc:cxnChg>
        <pc:cxnChg chg="add mod">
          <ac:chgData name="Weifeng Xu" userId="e7aed605-a3dd-4d5a-a692-a87037af107b" providerId="ADAL" clId="{761B83AC-F9AE-4056-9599-2DACFAA8A130}" dt="2021-09-13T20:03:44.333" v="907" actId="14100"/>
          <ac:cxnSpMkLst>
            <pc:docMk/>
            <pc:sldMk cId="969276203" sldId="444"/>
            <ac:cxnSpMk id="33" creationId="{27D77B53-BE89-4FFD-BF82-B11ACA988712}"/>
          </ac:cxnSpMkLst>
        </pc:cxnChg>
      </pc:sldChg>
      <pc:sldChg chg="addSp modSp mod">
        <pc:chgData name="Weifeng Xu" userId="e7aed605-a3dd-4d5a-a692-a87037af107b" providerId="ADAL" clId="{761B83AC-F9AE-4056-9599-2DACFAA8A130}" dt="2021-09-13T20:05:36.319" v="912" actId="1076"/>
        <pc:sldMkLst>
          <pc:docMk/>
          <pc:sldMk cId="2089025007" sldId="446"/>
        </pc:sldMkLst>
        <pc:spChg chg="add mod">
          <ac:chgData name="Weifeng Xu" userId="e7aed605-a3dd-4d5a-a692-a87037af107b" providerId="ADAL" clId="{761B83AC-F9AE-4056-9599-2DACFAA8A130}" dt="2021-08-30T13:08:20.150" v="32" actId="1076"/>
          <ac:spMkLst>
            <pc:docMk/>
            <pc:sldMk cId="2089025007" sldId="446"/>
            <ac:spMk id="7" creationId="{55968F36-E404-48E8-80CA-52C67852A6DD}"/>
          </ac:spMkLst>
        </pc:spChg>
        <pc:spChg chg="mod">
          <ac:chgData name="Weifeng Xu" userId="e7aed605-a3dd-4d5a-a692-a87037af107b" providerId="ADAL" clId="{761B83AC-F9AE-4056-9599-2DACFAA8A130}" dt="2021-08-30T12:57:02.882" v="8" actId="1076"/>
          <ac:spMkLst>
            <pc:docMk/>
            <pc:sldMk cId="2089025007" sldId="446"/>
            <ac:spMk id="19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2:56:45.840" v="1" actId="1076"/>
          <ac:picMkLst>
            <pc:docMk/>
            <pc:sldMk cId="2089025007" sldId="446"/>
            <ac:picMk id="4" creationId="{53BBAAEF-47FD-4233-BA5D-FEFD81D7C15D}"/>
          </ac:picMkLst>
        </pc:picChg>
        <pc:picChg chg="mod">
          <ac:chgData name="Weifeng Xu" userId="e7aed605-a3dd-4d5a-a692-a87037af107b" providerId="ADAL" clId="{761B83AC-F9AE-4056-9599-2DACFAA8A130}" dt="2021-09-13T20:05:29.216" v="910" actId="1076"/>
          <ac:picMkLst>
            <pc:docMk/>
            <pc:sldMk cId="2089025007" sldId="446"/>
            <ac:picMk id="15" creationId="{00000000-0000-0000-0000-000000000000}"/>
          </ac:picMkLst>
        </pc:picChg>
        <pc:cxnChg chg="add mod">
          <ac:chgData name="Weifeng Xu" userId="e7aed605-a3dd-4d5a-a692-a87037af107b" providerId="ADAL" clId="{761B83AC-F9AE-4056-9599-2DACFAA8A130}" dt="2021-08-30T13:09:02.152" v="37" actId="693"/>
          <ac:cxnSpMkLst>
            <pc:docMk/>
            <pc:sldMk cId="2089025007" sldId="446"/>
            <ac:cxnSpMk id="9" creationId="{5C0C229B-39E8-4380-B31C-90D155704E16}"/>
          </ac:cxnSpMkLst>
        </pc:cxnChg>
        <pc:cxnChg chg="add mod">
          <ac:chgData name="Weifeng Xu" userId="e7aed605-a3dd-4d5a-a692-a87037af107b" providerId="ADAL" clId="{761B83AC-F9AE-4056-9599-2DACFAA8A130}" dt="2021-08-30T12:57:14.802" v="12" actId="1076"/>
          <ac:cxnSpMkLst>
            <pc:docMk/>
            <pc:sldMk cId="2089025007" sldId="446"/>
            <ac:cxnSpMk id="11" creationId="{87D0A159-7E14-4BF7-9CB0-3297C5F40739}"/>
          </ac:cxnSpMkLst>
        </pc:cxnChg>
        <pc:cxnChg chg="add mod">
          <ac:chgData name="Weifeng Xu" userId="e7aed605-a3dd-4d5a-a692-a87037af107b" providerId="ADAL" clId="{761B83AC-F9AE-4056-9599-2DACFAA8A130}" dt="2021-09-13T20:05:36.319" v="912" actId="1076"/>
          <ac:cxnSpMkLst>
            <pc:docMk/>
            <pc:sldMk cId="2089025007" sldId="446"/>
            <ac:cxnSpMk id="12" creationId="{215D5362-5842-42FF-BAD5-A5844F8B353C}"/>
          </ac:cxnSpMkLst>
        </pc:cxnChg>
        <pc:cxnChg chg="mod">
          <ac:chgData name="Weifeng Xu" userId="e7aed605-a3dd-4d5a-a692-a87037af107b" providerId="ADAL" clId="{761B83AC-F9AE-4056-9599-2DACFAA8A130}" dt="2021-08-30T12:56:54.893" v="3" actId="14100"/>
          <ac:cxnSpMkLst>
            <pc:docMk/>
            <pc:sldMk cId="2089025007" sldId="446"/>
            <ac:cxnSpMk id="14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2-02-23T13:43:51.230" v="1012" actId="1076"/>
        <pc:sldMkLst>
          <pc:docMk/>
          <pc:sldMk cId="156228340" sldId="454"/>
        </pc:sldMkLst>
        <pc:spChg chg="add mod">
          <ac:chgData name="Weifeng Xu" userId="e7aed605-a3dd-4d5a-a692-a87037af107b" providerId="ADAL" clId="{761B83AC-F9AE-4056-9599-2DACFAA8A130}" dt="2022-02-23T13:43:51.230" v="1012" actId="1076"/>
          <ac:spMkLst>
            <pc:docMk/>
            <pc:sldMk cId="156228340" sldId="454"/>
            <ac:spMk id="2" creationId="{2E051C2F-9025-48D3-8554-B0E0E3B004AA}"/>
          </ac:spMkLst>
        </pc:spChg>
      </pc:sldChg>
      <pc:sldChg chg="modSp mod">
        <pc:chgData name="Weifeng Xu" userId="e7aed605-a3dd-4d5a-a692-a87037af107b" providerId="ADAL" clId="{761B83AC-F9AE-4056-9599-2DACFAA8A130}" dt="2021-09-09T15:50:54.873" v="260" actId="12"/>
        <pc:sldMkLst>
          <pc:docMk/>
          <pc:sldMk cId="965843776" sldId="467"/>
        </pc:sldMkLst>
        <pc:spChg chg="mod">
          <ac:chgData name="Weifeng Xu" userId="e7aed605-a3dd-4d5a-a692-a87037af107b" providerId="ADAL" clId="{761B83AC-F9AE-4056-9599-2DACFAA8A130}" dt="2021-09-09T15:50:54.873" v="260" actId="12"/>
          <ac:spMkLst>
            <pc:docMk/>
            <pc:sldMk cId="965843776" sldId="467"/>
            <ac:spMk id="5" creationId="{00000000-0000-0000-0000-000000000000}"/>
          </ac:spMkLst>
        </pc:spChg>
      </pc:sldChg>
      <pc:sldChg chg="addSp modSp mod">
        <pc:chgData name="Weifeng Xu" userId="e7aed605-a3dd-4d5a-a692-a87037af107b" providerId="ADAL" clId="{761B83AC-F9AE-4056-9599-2DACFAA8A130}" dt="2021-08-30T13:01:57.973" v="14" actId="1076"/>
        <pc:sldMkLst>
          <pc:docMk/>
          <pc:sldMk cId="3015196105" sldId="491"/>
        </pc:sldMkLst>
        <pc:picChg chg="add mod">
          <ac:chgData name="Weifeng Xu" userId="e7aed605-a3dd-4d5a-a692-a87037af107b" providerId="ADAL" clId="{761B83AC-F9AE-4056-9599-2DACFAA8A130}" dt="2021-08-30T13:01:57.973" v="14" actId="1076"/>
          <ac:picMkLst>
            <pc:docMk/>
            <pc:sldMk cId="3015196105" sldId="491"/>
            <ac:picMk id="10" creationId="{2039D276-9706-43EB-83A2-1A66F8880AE7}"/>
          </ac:picMkLst>
        </pc:picChg>
      </pc:sldChg>
      <pc:sldChg chg="addSp modSp mod">
        <pc:chgData name="Weifeng Xu" userId="e7aed605-a3dd-4d5a-a692-a87037af107b" providerId="ADAL" clId="{761B83AC-F9AE-4056-9599-2DACFAA8A130}" dt="2021-08-30T13:09:56.528" v="41" actId="1076"/>
        <pc:sldMkLst>
          <pc:docMk/>
          <pc:sldMk cId="1674251011" sldId="492"/>
        </pc:sldMkLst>
        <pc:spChg chg="mod">
          <ac:chgData name="Weifeng Xu" userId="e7aed605-a3dd-4d5a-a692-a87037af107b" providerId="ADAL" clId="{761B83AC-F9AE-4056-9599-2DACFAA8A130}" dt="2021-08-30T13:09:56.528" v="41" actId="1076"/>
          <ac:spMkLst>
            <pc:docMk/>
            <pc:sldMk cId="1674251011" sldId="492"/>
            <ac:spMk id="12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3:09:32.444" v="38"/>
          <ac:picMkLst>
            <pc:docMk/>
            <pc:sldMk cId="1674251011" sldId="492"/>
            <ac:picMk id="13" creationId="{6D4CB1C1-5E6E-4A60-AA2A-6F438E77FB09}"/>
          </ac:picMkLst>
        </pc:picChg>
        <pc:cxnChg chg="mod">
          <ac:chgData name="Weifeng Xu" userId="e7aed605-a3dd-4d5a-a692-a87037af107b" providerId="ADAL" clId="{761B83AC-F9AE-4056-9599-2DACFAA8A130}" dt="2021-08-30T13:09:36.412" v="39" actId="14100"/>
          <ac:cxnSpMkLst>
            <pc:docMk/>
            <pc:sldMk cId="1674251011" sldId="492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8-30T13:09:32.444" v="38"/>
          <ac:cxnSpMkLst>
            <pc:docMk/>
            <pc:sldMk cId="1674251011" sldId="492"/>
            <ac:cxnSpMk id="15" creationId="{BF32E79E-7808-4B3C-A85C-7876A58075FA}"/>
          </ac:cxnSpMkLst>
        </pc:cxnChg>
      </pc:sldChg>
      <pc:sldChg chg="modSp mod">
        <pc:chgData name="Weifeng Xu" userId="e7aed605-a3dd-4d5a-a692-a87037af107b" providerId="ADAL" clId="{761B83AC-F9AE-4056-9599-2DACFAA8A130}" dt="2021-09-09T15:29:39.232" v="50" actId="20577"/>
        <pc:sldMkLst>
          <pc:docMk/>
          <pc:sldMk cId="311612657" sldId="494"/>
        </pc:sldMkLst>
        <pc:spChg chg="mod">
          <ac:chgData name="Weifeng Xu" userId="e7aed605-a3dd-4d5a-a692-a87037af107b" providerId="ADAL" clId="{761B83AC-F9AE-4056-9599-2DACFAA8A130}" dt="2021-09-09T15:29:39.232" v="50" actId="20577"/>
          <ac:spMkLst>
            <pc:docMk/>
            <pc:sldMk cId="311612657" sldId="494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44:30.890" v="77" actId="20577"/>
        <pc:sldMkLst>
          <pc:docMk/>
          <pc:sldMk cId="1035595462" sldId="498"/>
        </pc:sldMkLst>
        <pc:spChg chg="mod">
          <ac:chgData name="Weifeng Xu" userId="e7aed605-a3dd-4d5a-a692-a87037af107b" providerId="ADAL" clId="{761B83AC-F9AE-4056-9599-2DACFAA8A130}" dt="2021-09-09T15:44:30.890" v="77" actId="20577"/>
          <ac:spMkLst>
            <pc:docMk/>
            <pc:sldMk cId="1035595462" sldId="498"/>
            <ac:spMk id="4" creationId="{00000000-0000-0000-0000-000000000000}"/>
          </ac:spMkLst>
        </pc:spChg>
      </pc:sldChg>
      <pc:sldChg chg="delSp modSp mod">
        <pc:chgData name="Weifeng Xu" userId="e7aed605-a3dd-4d5a-a692-a87037af107b" providerId="ADAL" clId="{761B83AC-F9AE-4056-9599-2DACFAA8A130}" dt="2022-02-23T13:47:32.650" v="1015" actId="478"/>
        <pc:sldMkLst>
          <pc:docMk/>
          <pc:sldMk cId="3318379012" sldId="500"/>
        </pc:sldMkLst>
        <pc:spChg chg="mod">
          <ac:chgData name="Weifeng Xu" userId="e7aed605-a3dd-4d5a-a692-a87037af107b" providerId="ADAL" clId="{761B83AC-F9AE-4056-9599-2DACFAA8A130}" dt="2022-02-23T13:47:17.092" v="1014" actId="6549"/>
          <ac:spMkLst>
            <pc:docMk/>
            <pc:sldMk cId="3318379012" sldId="500"/>
            <ac:spMk id="5" creationId="{00000000-0000-0000-0000-000000000000}"/>
          </ac:spMkLst>
        </pc:spChg>
        <pc:spChg chg="del">
          <ac:chgData name="Weifeng Xu" userId="e7aed605-a3dd-4d5a-a692-a87037af107b" providerId="ADAL" clId="{761B83AC-F9AE-4056-9599-2DACFAA8A130}" dt="2022-02-23T13:47:32.650" v="1015" actId="478"/>
          <ac:spMkLst>
            <pc:docMk/>
            <pc:sldMk cId="3318379012" sldId="500"/>
            <ac:spMk id="10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58:11.255" v="405" actId="20577"/>
        <pc:sldMkLst>
          <pc:docMk/>
          <pc:sldMk cId="1270554279" sldId="505"/>
        </pc:sldMkLst>
        <pc:spChg chg="mod">
          <ac:chgData name="Weifeng Xu" userId="e7aed605-a3dd-4d5a-a692-a87037af107b" providerId="ADAL" clId="{761B83AC-F9AE-4056-9599-2DACFAA8A130}" dt="2021-09-09T15:58:05.688" v="399" actId="20577"/>
          <ac:spMkLst>
            <pc:docMk/>
            <pc:sldMk cId="1270554279" sldId="505"/>
            <ac:spMk id="46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5:58:11.255" v="405" actId="20577"/>
          <ac:spMkLst>
            <pc:docMk/>
            <pc:sldMk cId="1270554279" sldId="505"/>
            <ac:spMk id="47" creationId="{00000000-0000-0000-0000-000000000000}"/>
          </ac:spMkLst>
        </pc:spChg>
      </pc:sldChg>
      <pc:sldChg chg="addSp delSp modSp mod">
        <pc:chgData name="Weifeng Xu" userId="e7aed605-a3dd-4d5a-a692-a87037af107b" providerId="ADAL" clId="{761B83AC-F9AE-4056-9599-2DACFAA8A130}" dt="2021-09-09T19:04:54.257" v="783" actId="1076"/>
        <pc:sldMkLst>
          <pc:docMk/>
          <pc:sldMk cId="951356934" sldId="506"/>
        </pc:sldMkLst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2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5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44.708" v="781" actId="14100"/>
          <ac:spMkLst>
            <pc:docMk/>
            <pc:sldMk cId="951356934" sldId="506"/>
            <ac:spMk id="11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54.257" v="783" actId="1076"/>
          <ac:spMkLst>
            <pc:docMk/>
            <pc:sldMk cId="951356934" sldId="506"/>
            <ac:spMk id="12" creationId="{00000000-0000-0000-0000-000000000000}"/>
          </ac:spMkLst>
        </pc:spChg>
        <pc:spChg chg="del mod">
          <ac:chgData name="Weifeng Xu" userId="e7aed605-a3dd-4d5a-a692-a87037af107b" providerId="ADAL" clId="{761B83AC-F9AE-4056-9599-2DACFAA8A130}" dt="2021-09-09T19:04:16.205" v="775" actId="21"/>
          <ac:spMkLst>
            <pc:docMk/>
            <pc:sldMk cId="951356934" sldId="506"/>
            <ac:spMk id="13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1-09-09T19:04:29.736" v="778" actId="1076"/>
          <ac:spMkLst>
            <pc:docMk/>
            <pc:sldMk cId="951356934" sldId="506"/>
            <ac:spMk id="15" creationId="{05A84F03-3BE5-4BFF-9DA4-E19E32FD84AE}"/>
          </ac:spMkLst>
        </pc:spChg>
        <pc:picChg chg="del mod">
          <ac:chgData name="Weifeng Xu" userId="e7aed605-a3dd-4d5a-a692-a87037af107b" providerId="ADAL" clId="{761B83AC-F9AE-4056-9599-2DACFAA8A130}" dt="2021-09-09T19:03:19.527" v="764" actId="21"/>
          <ac:picMkLst>
            <pc:docMk/>
            <pc:sldMk cId="951356934" sldId="506"/>
            <ac:picMk id="3" creationId="{00000000-0000-0000-0000-000000000000}"/>
          </ac:picMkLst>
        </pc:picChg>
        <pc:picChg chg="mod">
          <ac:chgData name="Weifeng Xu" userId="e7aed605-a3dd-4d5a-a692-a87037af107b" providerId="ADAL" clId="{761B83AC-F9AE-4056-9599-2DACFAA8A130}" dt="2021-09-09T19:04:39.692" v="779" actId="1076"/>
          <ac:picMkLst>
            <pc:docMk/>
            <pc:sldMk cId="951356934" sldId="506"/>
            <ac:picMk id="7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09T19:03:46.703" v="768" actId="1076"/>
          <ac:picMkLst>
            <pc:docMk/>
            <pc:sldMk cId="951356934" sldId="506"/>
            <ac:picMk id="14" creationId="{34B348BD-A2F6-402E-B0EF-FD6D02594ACF}"/>
          </ac:picMkLst>
        </pc:picChg>
        <pc:cxnChg chg="mod">
          <ac:chgData name="Weifeng Xu" userId="e7aed605-a3dd-4d5a-a692-a87037af107b" providerId="ADAL" clId="{761B83AC-F9AE-4056-9599-2DACFAA8A130}" dt="2021-09-09T19:04:39.692" v="779" actId="1076"/>
          <ac:cxnSpMkLst>
            <pc:docMk/>
            <pc:sldMk cId="951356934" sldId="506"/>
            <ac:cxnSpMk id="6" creationId="{00000000-0000-0000-0000-000000000000}"/>
          </ac:cxnSpMkLst>
        </pc:cxnChg>
        <pc:cxnChg chg="del mod">
          <ac:chgData name="Weifeng Xu" userId="e7aed605-a3dd-4d5a-a692-a87037af107b" providerId="ADAL" clId="{761B83AC-F9AE-4056-9599-2DACFAA8A130}" dt="2021-09-09T19:04:47.562" v="782" actId="478"/>
          <ac:cxnSpMkLst>
            <pc:docMk/>
            <pc:sldMk cId="951356934" sldId="506"/>
            <ac:cxnSpMk id="8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1-09-09T19:20:42.424" v="822" actId="20577"/>
        <pc:sldMkLst>
          <pc:docMk/>
          <pc:sldMk cId="1385115538" sldId="507"/>
        </pc:sldMkLst>
        <pc:spChg chg="add mod">
          <ac:chgData name="Weifeng Xu" userId="e7aed605-a3dd-4d5a-a692-a87037af107b" providerId="ADAL" clId="{761B83AC-F9AE-4056-9599-2DACFAA8A130}" dt="2021-09-09T19:20:42.424" v="822" actId="20577"/>
          <ac:spMkLst>
            <pc:docMk/>
            <pc:sldMk cId="1385115538" sldId="507"/>
            <ac:spMk id="2" creationId="{949834CC-EE51-45E6-AC16-55466089F92B}"/>
          </ac:spMkLst>
        </pc:spChg>
        <pc:picChg chg="mod">
          <ac:chgData name="Weifeng Xu" userId="e7aed605-a3dd-4d5a-a692-a87037af107b" providerId="ADAL" clId="{761B83AC-F9AE-4056-9599-2DACFAA8A130}" dt="2021-09-09T19:05:20.301" v="785" actId="1076"/>
          <ac:picMkLst>
            <pc:docMk/>
            <pc:sldMk cId="1385115538" sldId="507"/>
            <ac:picMk id="6" creationId="{00000000-0000-0000-0000-000000000000}"/>
          </ac:picMkLst>
        </pc:picChg>
      </pc:sldChg>
      <pc:sldChg chg="modSp mod">
        <pc:chgData name="Weifeng Xu" userId="e7aed605-a3dd-4d5a-a692-a87037af107b" providerId="ADAL" clId="{761B83AC-F9AE-4056-9599-2DACFAA8A130}" dt="2021-09-09T15:50:59.491" v="261" actId="12"/>
        <pc:sldMkLst>
          <pc:docMk/>
          <pc:sldMk cId="494372939" sldId="508"/>
        </pc:sldMkLst>
        <pc:spChg chg="mod">
          <ac:chgData name="Weifeng Xu" userId="e7aed605-a3dd-4d5a-a692-a87037af107b" providerId="ADAL" clId="{761B83AC-F9AE-4056-9599-2DACFAA8A130}" dt="2021-09-09T15:50:59.491" v="261" actId="12"/>
          <ac:spMkLst>
            <pc:docMk/>
            <pc:sldMk cId="494372939" sldId="508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761B83AC-F9AE-4056-9599-2DACFAA8A130}" dt="2021-09-09T15:46:23.285" v="206" actId="20577"/>
        <pc:sldMkLst>
          <pc:docMk/>
          <pc:sldMk cId="3063836972" sldId="510"/>
        </pc:sldMkLst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2" creationId="{9FF1AB65-73B9-4E0B-A8C8-4BF7E6CF0611}"/>
          </ac:spMkLst>
        </pc:spChg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3" creationId="{AFEFD8AF-D50C-45E5-902E-7AAD718F43F6}"/>
          </ac:spMkLst>
        </pc:spChg>
        <pc:spChg chg="add mod ord">
          <ac:chgData name="Weifeng Xu" userId="e7aed605-a3dd-4d5a-a692-a87037af107b" providerId="ADAL" clId="{761B83AC-F9AE-4056-9599-2DACFAA8A130}" dt="2021-09-09T15:45:03.863" v="88" actId="20577"/>
          <ac:spMkLst>
            <pc:docMk/>
            <pc:sldMk cId="3063836972" sldId="510"/>
            <ac:spMk id="4" creationId="{D3BC4124-87C8-4743-8E1C-273BB86DC97E}"/>
          </ac:spMkLst>
        </pc:spChg>
        <pc:spChg chg="add mod ord">
          <ac:chgData name="Weifeng Xu" userId="e7aed605-a3dd-4d5a-a692-a87037af107b" providerId="ADAL" clId="{761B83AC-F9AE-4056-9599-2DACFAA8A130}" dt="2021-09-09T15:46:23.285" v="206" actId="20577"/>
          <ac:spMkLst>
            <pc:docMk/>
            <pc:sldMk cId="3063836972" sldId="510"/>
            <ac:spMk id="5" creationId="{7032E3DA-7F7C-4137-9921-D28D7A17B054}"/>
          </ac:spMkLst>
        </pc:spChg>
      </pc:sldChg>
      <pc:sldChg chg="modSp new mod">
        <pc:chgData name="Weifeng Xu" userId="e7aed605-a3dd-4d5a-a692-a87037af107b" providerId="ADAL" clId="{761B83AC-F9AE-4056-9599-2DACFAA8A130}" dt="2021-09-09T16:33:43.294" v="762" actId="20577"/>
        <pc:sldMkLst>
          <pc:docMk/>
          <pc:sldMk cId="2910342646" sldId="511"/>
        </pc:sldMkLst>
        <pc:spChg chg="mod">
          <ac:chgData name="Weifeng Xu" userId="e7aed605-a3dd-4d5a-a692-a87037af107b" providerId="ADAL" clId="{761B83AC-F9AE-4056-9599-2DACFAA8A130}" dt="2021-09-09T16:28:55.874" v="522" actId="114"/>
          <ac:spMkLst>
            <pc:docMk/>
            <pc:sldMk cId="2910342646" sldId="511"/>
            <ac:spMk id="2" creationId="{B8E04ABA-149E-4CE9-98C4-9F02F632CB5C}"/>
          </ac:spMkLst>
        </pc:spChg>
        <pc:spChg chg="mod">
          <ac:chgData name="Weifeng Xu" userId="e7aed605-a3dd-4d5a-a692-a87037af107b" providerId="ADAL" clId="{761B83AC-F9AE-4056-9599-2DACFAA8A130}" dt="2021-09-09T16:33:43.294" v="762" actId="20577"/>
          <ac:spMkLst>
            <pc:docMk/>
            <pc:sldMk cId="2910342646" sldId="511"/>
            <ac:spMk id="3" creationId="{E557CAF6-7771-4DA8-97BD-9E8E765BDF8E}"/>
          </ac:spMkLst>
        </pc:spChg>
      </pc:sld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5B9B619E-E5DC-4376-BCE8-41ABC28F6C2F}"/>
    <pc:docChg chg="addSld delSld modSld">
      <pc:chgData name="Weifeng Xu" userId="e7aed605-a3dd-4d5a-a692-a87037af107b" providerId="ADAL" clId="{5B9B619E-E5DC-4376-BCE8-41ABC28F6C2F}" dt="2021-07-01T14:18:37.659" v="55" actId="6549"/>
      <pc:docMkLst>
        <pc:docMk/>
      </pc:docMkLst>
      <pc:sldChg chg="modSp mod">
        <pc:chgData name="Weifeng Xu" userId="e7aed605-a3dd-4d5a-a692-a87037af107b" providerId="ADAL" clId="{5B9B619E-E5DC-4376-BCE8-41ABC28F6C2F}" dt="2021-06-28T19:38:19.716" v="0"/>
        <pc:sldMkLst>
          <pc:docMk/>
          <pc:sldMk cId="1325061211" sldId="256"/>
        </pc:sldMkLst>
        <pc:spChg chg="mod">
          <ac:chgData name="Weifeng Xu" userId="e7aed605-a3dd-4d5a-a692-a87037af107b" providerId="ADAL" clId="{5B9B619E-E5DC-4376-BCE8-41ABC28F6C2F}" dt="2021-06-28T19:38:19.716" v="0"/>
          <ac:spMkLst>
            <pc:docMk/>
            <pc:sldMk cId="1325061211" sldId="256"/>
            <ac:spMk id="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616338024" sldId="373"/>
        </pc:sldMkLst>
      </pc:sldChg>
      <pc:sldChg chg="del">
        <pc:chgData name="Weifeng Xu" userId="e7aed605-a3dd-4d5a-a692-a87037af107b" providerId="ADAL" clId="{5B9B619E-E5DC-4376-BCE8-41ABC28F6C2F}" dt="2021-06-28T19:40:23.201" v="1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5B9B619E-E5DC-4376-BCE8-41ABC28F6C2F}" dt="2021-06-28T19:40:28.988" v="22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5B9B619E-E5DC-4376-BCE8-41ABC28F6C2F}" dt="2021-06-28T19:40:29.667" v="26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5B9B619E-E5DC-4376-BCE8-41ABC28F6C2F}" dt="2021-06-28T19:40:30.660" v="31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5B9B619E-E5DC-4376-BCE8-41ABC28F6C2F}" dt="2021-06-28T19:40:32.953" v="39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5B9B619E-E5DC-4376-BCE8-41ABC28F6C2F}" dt="2021-06-28T19:40:33.208" v="40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5B9B619E-E5DC-4376-BCE8-41ABC28F6C2F}" dt="2021-06-28T19:40:30.420" v="30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5B9B619E-E5DC-4376-BCE8-41ABC28F6C2F}" dt="2021-06-28T19:40:33.801" v="41" actId="47"/>
        <pc:sldMkLst>
          <pc:docMk/>
          <pc:sldMk cId="4247754591" sldId="41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782016356" sldId="428"/>
        </pc:sldMkLst>
      </pc:sldChg>
      <pc:sldChg chg="del">
        <pc:chgData name="Weifeng Xu" userId="e7aed605-a3dd-4d5a-a692-a87037af107b" providerId="ADAL" clId="{5B9B619E-E5DC-4376-BCE8-41ABC28F6C2F}" dt="2021-06-28T19:40:23.068" v="1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5B9B619E-E5DC-4376-BCE8-41ABC28F6C2F}" dt="2021-06-28T19:40:21.235" v="2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5B9B619E-E5DC-4376-BCE8-41ABC28F6C2F}" dt="2021-06-28T19:40:32.187" v="36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5B9B619E-E5DC-4376-BCE8-41ABC28F6C2F}" dt="2021-06-28T19:40:37.137" v="49" actId="47"/>
        <pc:sldMkLst>
          <pc:docMk/>
          <pc:sldMk cId="4105321355" sldId="439"/>
        </pc:sldMkLst>
      </pc:sldChg>
      <pc:sldChg chg="del">
        <pc:chgData name="Weifeng Xu" userId="e7aed605-a3dd-4d5a-a692-a87037af107b" providerId="ADAL" clId="{5B9B619E-E5DC-4376-BCE8-41ABC28F6C2F}" dt="2021-06-28T19:40:40.112" v="50" actId="47"/>
        <pc:sldMkLst>
          <pc:docMk/>
          <pc:sldMk cId="1827660371" sldId="440"/>
        </pc:sldMkLst>
      </pc:sldChg>
      <pc:sldChg chg="del">
        <pc:chgData name="Weifeng Xu" userId="e7aed605-a3dd-4d5a-a692-a87037af107b" providerId="ADAL" clId="{5B9B619E-E5DC-4376-BCE8-41ABC28F6C2F}" dt="2021-06-28T19:40:41.177" v="51" actId="47"/>
        <pc:sldMkLst>
          <pc:docMk/>
          <pc:sldMk cId="117761190" sldId="441"/>
        </pc:sldMkLst>
      </pc:sldChg>
      <pc:sldChg chg="del">
        <pc:chgData name="Weifeng Xu" userId="e7aed605-a3dd-4d5a-a692-a87037af107b" providerId="ADAL" clId="{5B9B619E-E5DC-4376-BCE8-41ABC28F6C2F}" dt="2021-06-28T19:40:34.634" v="43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5B9B619E-E5DC-4376-BCE8-41ABC28F6C2F}" dt="2021-06-28T19:40:42.517" v="52" actId="47"/>
        <pc:sldMkLst>
          <pc:docMk/>
          <pc:sldMk cId="177244511" sldId="443"/>
        </pc:sldMkLst>
      </pc:sldChg>
      <pc:sldChg chg="modSp add mod">
        <pc:chgData name="Weifeng Xu" userId="e7aed605-a3dd-4d5a-a692-a87037af107b" providerId="ADAL" clId="{5B9B619E-E5DC-4376-BCE8-41ABC28F6C2F}" dt="2021-07-01T14:03:43.721" v="53" actId="14100"/>
        <pc:sldMkLst>
          <pc:docMk/>
          <pc:sldMk cId="969276203" sldId="444"/>
        </pc:sldMkLst>
        <pc:spChg chg="mod">
          <ac:chgData name="Weifeng Xu" userId="e7aed605-a3dd-4d5a-a692-a87037af107b" providerId="ADAL" clId="{5B9B619E-E5DC-4376-BCE8-41ABC28F6C2F}" dt="2021-07-01T14:03:43.721" v="53" actId="14100"/>
          <ac:spMkLst>
            <pc:docMk/>
            <pc:sldMk cId="969276203" sldId="444"/>
            <ac:spMk id="8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518429501" sldId="44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89025007" sldId="446"/>
        </pc:sldMkLst>
      </pc:sldChg>
      <pc:sldChg chg="del">
        <pc:chgData name="Weifeng Xu" userId="e7aed605-a3dd-4d5a-a692-a87037af107b" providerId="ADAL" clId="{5B9B619E-E5DC-4376-BCE8-41ABC28F6C2F}" dt="2021-06-28T19:40:21.736" v="3" actId="47"/>
        <pc:sldMkLst>
          <pc:docMk/>
          <pc:sldMk cId="396884143" sldId="447"/>
        </pc:sldMkLst>
      </pc:sldChg>
      <pc:sldChg chg="del">
        <pc:chgData name="Weifeng Xu" userId="e7aed605-a3dd-4d5a-a692-a87037af107b" providerId="ADAL" clId="{5B9B619E-E5DC-4376-BCE8-41ABC28F6C2F}" dt="2021-06-28T19:40:21.938" v="4" actId="47"/>
        <pc:sldMkLst>
          <pc:docMk/>
          <pc:sldMk cId="2623075134" sldId="448"/>
        </pc:sldMkLst>
      </pc:sldChg>
      <pc:sldChg chg="del">
        <pc:chgData name="Weifeng Xu" userId="e7aed605-a3dd-4d5a-a692-a87037af107b" providerId="ADAL" clId="{5B9B619E-E5DC-4376-BCE8-41ABC28F6C2F}" dt="2021-06-28T19:40:22.262" v="5" actId="47"/>
        <pc:sldMkLst>
          <pc:docMk/>
          <pc:sldMk cId="3726437819" sldId="449"/>
        </pc:sldMkLst>
      </pc:sldChg>
      <pc:sldChg chg="del">
        <pc:chgData name="Weifeng Xu" userId="e7aed605-a3dd-4d5a-a692-a87037af107b" providerId="ADAL" clId="{5B9B619E-E5DC-4376-BCE8-41ABC28F6C2F}" dt="2021-06-28T19:40:22.449" v="7" actId="47"/>
        <pc:sldMkLst>
          <pc:docMk/>
          <pc:sldMk cId="2752542596" sldId="450"/>
        </pc:sldMkLst>
      </pc:sldChg>
      <pc:sldChg chg="del">
        <pc:chgData name="Weifeng Xu" userId="e7aed605-a3dd-4d5a-a692-a87037af107b" providerId="ADAL" clId="{5B9B619E-E5DC-4376-BCE8-41ABC28F6C2F}" dt="2021-06-28T19:40:23.913" v="13" actId="47"/>
        <pc:sldMkLst>
          <pc:docMk/>
          <pc:sldMk cId="1689162150" sldId="451"/>
        </pc:sldMkLst>
      </pc:sldChg>
      <pc:sldChg chg="del">
        <pc:chgData name="Weifeng Xu" userId="e7aed605-a3dd-4d5a-a692-a87037af107b" providerId="ADAL" clId="{5B9B619E-E5DC-4376-BCE8-41ABC28F6C2F}" dt="2021-06-28T19:40:24.202" v="15" actId="47"/>
        <pc:sldMkLst>
          <pc:docMk/>
          <pc:sldMk cId="3213363844" sldId="45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27580819" sldId="45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56228340" sldId="454"/>
        </pc:sldMkLst>
      </pc:sldChg>
      <pc:sldChg chg="del">
        <pc:chgData name="Weifeng Xu" userId="e7aed605-a3dd-4d5a-a692-a87037af107b" providerId="ADAL" clId="{5B9B619E-E5DC-4376-BCE8-41ABC28F6C2F}" dt="2021-06-28T19:40:22.776" v="9" actId="47"/>
        <pc:sldMkLst>
          <pc:docMk/>
          <pc:sldMk cId="855798641" sldId="455"/>
        </pc:sldMkLst>
      </pc:sldChg>
      <pc:sldChg chg="del">
        <pc:chgData name="Weifeng Xu" userId="e7aed605-a3dd-4d5a-a692-a87037af107b" providerId="ADAL" clId="{5B9B619E-E5DC-4376-BCE8-41ABC28F6C2F}" dt="2021-06-28T19:40:22.612" v="8" actId="47"/>
        <pc:sldMkLst>
          <pc:docMk/>
          <pc:sldMk cId="3068364558" sldId="456"/>
        </pc:sldMkLst>
      </pc:sldChg>
      <pc:sldChg chg="del">
        <pc:chgData name="Weifeng Xu" userId="e7aed605-a3dd-4d5a-a692-a87037af107b" providerId="ADAL" clId="{5B9B619E-E5DC-4376-BCE8-41ABC28F6C2F}" dt="2021-06-28T19:40:22.913" v="10" actId="47"/>
        <pc:sldMkLst>
          <pc:docMk/>
          <pc:sldMk cId="565360195" sldId="457"/>
        </pc:sldMkLst>
      </pc:sldChg>
      <pc:sldChg chg="del">
        <pc:chgData name="Weifeng Xu" userId="e7aed605-a3dd-4d5a-a692-a87037af107b" providerId="ADAL" clId="{5B9B619E-E5DC-4376-BCE8-41ABC28F6C2F}" dt="2021-06-28T19:40:24.050" v="14" actId="47"/>
        <pc:sldMkLst>
          <pc:docMk/>
          <pc:sldMk cId="2399777802" sldId="458"/>
        </pc:sldMkLst>
      </pc:sldChg>
      <pc:sldChg chg="del">
        <pc:chgData name="Weifeng Xu" userId="e7aed605-a3dd-4d5a-a692-a87037af107b" providerId="ADAL" clId="{5B9B619E-E5DC-4376-BCE8-41ABC28F6C2F}" dt="2021-06-28T19:40:28.818" v="21" actId="47"/>
        <pc:sldMkLst>
          <pc:docMk/>
          <pc:sldMk cId="783190951" sldId="459"/>
        </pc:sldMkLst>
      </pc:sldChg>
      <pc:sldChg chg="del">
        <pc:chgData name="Weifeng Xu" userId="e7aed605-a3dd-4d5a-a692-a87037af107b" providerId="ADAL" clId="{5B9B619E-E5DC-4376-BCE8-41ABC28F6C2F}" dt="2021-06-28T19:40:24.505" v="17" actId="47"/>
        <pc:sldMkLst>
          <pc:docMk/>
          <pc:sldMk cId="3533845808" sldId="460"/>
        </pc:sldMkLst>
      </pc:sldChg>
      <pc:sldChg chg="del">
        <pc:chgData name="Weifeng Xu" userId="e7aed605-a3dd-4d5a-a692-a87037af107b" providerId="ADAL" clId="{5B9B619E-E5DC-4376-BCE8-41ABC28F6C2F}" dt="2021-06-28T19:40:27.003" v="18" actId="47"/>
        <pc:sldMkLst>
          <pc:docMk/>
          <pc:sldMk cId="982174642" sldId="461"/>
        </pc:sldMkLst>
      </pc:sldChg>
      <pc:sldChg chg="del">
        <pc:chgData name="Weifeng Xu" userId="e7aed605-a3dd-4d5a-a692-a87037af107b" providerId="ADAL" clId="{5B9B619E-E5DC-4376-BCE8-41ABC28F6C2F}" dt="2021-06-28T19:40:22.278" v="6" actId="47"/>
        <pc:sldMkLst>
          <pc:docMk/>
          <pc:sldMk cId="926730047" sldId="462"/>
        </pc:sldMkLst>
      </pc:sldChg>
      <pc:sldChg chg="del">
        <pc:chgData name="Weifeng Xu" userId="e7aed605-a3dd-4d5a-a692-a87037af107b" providerId="ADAL" clId="{5B9B619E-E5DC-4376-BCE8-41ABC28F6C2F}" dt="2021-06-28T19:40:24.346" v="16" actId="47"/>
        <pc:sldMkLst>
          <pc:docMk/>
          <pc:sldMk cId="2128572627" sldId="463"/>
        </pc:sldMkLst>
      </pc:sldChg>
      <pc:sldChg chg="del">
        <pc:chgData name="Weifeng Xu" userId="e7aed605-a3dd-4d5a-a692-a87037af107b" providerId="ADAL" clId="{5B9B619E-E5DC-4376-BCE8-41ABC28F6C2F}" dt="2021-06-28T19:40:29.162" v="23" actId="47"/>
        <pc:sldMkLst>
          <pc:docMk/>
          <pc:sldMk cId="3901806330" sldId="464"/>
        </pc:sldMkLst>
      </pc:sldChg>
      <pc:sldChg chg="del">
        <pc:chgData name="Weifeng Xu" userId="e7aed605-a3dd-4d5a-a692-a87037af107b" providerId="ADAL" clId="{5B9B619E-E5DC-4376-BCE8-41ABC28F6C2F}" dt="2021-06-28T19:40:28.042" v="19" actId="47"/>
        <pc:sldMkLst>
          <pc:docMk/>
          <pc:sldMk cId="1673180284" sldId="465"/>
        </pc:sldMkLst>
      </pc:sldChg>
      <pc:sldChg chg="del">
        <pc:chgData name="Weifeng Xu" userId="e7aed605-a3dd-4d5a-a692-a87037af107b" providerId="ADAL" clId="{5B9B619E-E5DC-4376-BCE8-41ABC28F6C2F}" dt="2021-06-28T19:40:28.602" v="20" actId="47"/>
        <pc:sldMkLst>
          <pc:docMk/>
          <pc:sldMk cId="369337190" sldId="46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65843776" sldId="467"/>
        </pc:sldMkLst>
      </pc:sldChg>
      <pc:sldChg chg="del">
        <pc:chgData name="Weifeng Xu" userId="e7aed605-a3dd-4d5a-a692-a87037af107b" providerId="ADAL" clId="{5B9B619E-E5DC-4376-BCE8-41ABC28F6C2F}" dt="2021-06-28T19:40:29.322" v="24" actId="47"/>
        <pc:sldMkLst>
          <pc:docMk/>
          <pc:sldMk cId="1544977207" sldId="468"/>
        </pc:sldMkLst>
      </pc:sldChg>
      <pc:sldChg chg="del">
        <pc:chgData name="Weifeng Xu" userId="e7aed605-a3dd-4d5a-a692-a87037af107b" providerId="ADAL" clId="{5B9B619E-E5DC-4376-BCE8-41ABC28F6C2F}" dt="2021-06-28T19:40:29.501" v="25" actId="47"/>
        <pc:sldMkLst>
          <pc:docMk/>
          <pc:sldMk cId="3247576171" sldId="469"/>
        </pc:sldMkLst>
      </pc:sldChg>
      <pc:sldChg chg="del">
        <pc:chgData name="Weifeng Xu" userId="e7aed605-a3dd-4d5a-a692-a87037af107b" providerId="ADAL" clId="{5B9B619E-E5DC-4376-BCE8-41ABC28F6C2F}" dt="2021-06-28T19:40:29.865" v="27" actId="47"/>
        <pc:sldMkLst>
          <pc:docMk/>
          <pc:sldMk cId="3121458959" sldId="470"/>
        </pc:sldMkLst>
      </pc:sldChg>
      <pc:sldChg chg="del">
        <pc:chgData name="Weifeng Xu" userId="e7aed605-a3dd-4d5a-a692-a87037af107b" providerId="ADAL" clId="{5B9B619E-E5DC-4376-BCE8-41ABC28F6C2F}" dt="2021-06-28T19:40:30.254" v="28" actId="47"/>
        <pc:sldMkLst>
          <pc:docMk/>
          <pc:sldMk cId="2693326884" sldId="471"/>
        </pc:sldMkLst>
      </pc:sldChg>
      <pc:sldChg chg="del">
        <pc:chgData name="Weifeng Xu" userId="e7aed605-a3dd-4d5a-a692-a87037af107b" providerId="ADAL" clId="{5B9B619E-E5DC-4376-BCE8-41ABC28F6C2F}" dt="2021-06-28T19:40:30.263" v="29" actId="47"/>
        <pc:sldMkLst>
          <pc:docMk/>
          <pc:sldMk cId="127914859" sldId="472"/>
        </pc:sldMkLst>
      </pc:sldChg>
      <pc:sldChg chg="del">
        <pc:chgData name="Weifeng Xu" userId="e7aed605-a3dd-4d5a-a692-a87037af107b" providerId="ADAL" clId="{5B9B619E-E5DC-4376-BCE8-41ABC28F6C2F}" dt="2021-06-28T19:40:31.073" v="32" actId="47"/>
        <pc:sldMkLst>
          <pc:docMk/>
          <pc:sldMk cId="2516623109" sldId="475"/>
        </pc:sldMkLst>
      </pc:sldChg>
      <pc:sldChg chg="del">
        <pc:chgData name="Weifeng Xu" userId="e7aed605-a3dd-4d5a-a692-a87037af107b" providerId="ADAL" clId="{5B9B619E-E5DC-4376-BCE8-41ABC28F6C2F}" dt="2021-06-28T19:40:31.393" v="33" actId="47"/>
        <pc:sldMkLst>
          <pc:docMk/>
          <pc:sldMk cId="3141623341" sldId="476"/>
        </pc:sldMkLst>
      </pc:sldChg>
      <pc:sldChg chg="del">
        <pc:chgData name="Weifeng Xu" userId="e7aed605-a3dd-4d5a-a692-a87037af107b" providerId="ADAL" clId="{5B9B619E-E5DC-4376-BCE8-41ABC28F6C2F}" dt="2021-06-28T19:40:31.714" v="34" actId="47"/>
        <pc:sldMkLst>
          <pc:docMk/>
          <pc:sldMk cId="4107473677" sldId="477"/>
        </pc:sldMkLst>
      </pc:sldChg>
      <pc:sldChg chg="del">
        <pc:chgData name="Weifeng Xu" userId="e7aed605-a3dd-4d5a-a692-a87037af107b" providerId="ADAL" clId="{5B9B619E-E5DC-4376-BCE8-41ABC28F6C2F}" dt="2021-06-28T19:40:31.858" v="35" actId="47"/>
        <pc:sldMkLst>
          <pc:docMk/>
          <pc:sldMk cId="1773530336" sldId="478"/>
        </pc:sldMkLst>
      </pc:sldChg>
      <pc:sldChg chg="del">
        <pc:chgData name="Weifeng Xu" userId="e7aed605-a3dd-4d5a-a692-a87037af107b" providerId="ADAL" clId="{5B9B619E-E5DC-4376-BCE8-41ABC28F6C2F}" dt="2021-06-28T19:40:34.221" v="42" actId="47"/>
        <pc:sldMkLst>
          <pc:docMk/>
          <pc:sldMk cId="2418320045" sldId="481"/>
        </pc:sldMkLst>
      </pc:sldChg>
      <pc:sldChg chg="del">
        <pc:chgData name="Weifeng Xu" userId="e7aed605-a3dd-4d5a-a692-a87037af107b" providerId="ADAL" clId="{5B9B619E-E5DC-4376-BCE8-41ABC28F6C2F}" dt="2021-06-28T19:40:32.426" v="37" actId="47"/>
        <pc:sldMkLst>
          <pc:docMk/>
          <pc:sldMk cId="1683867025" sldId="482"/>
        </pc:sldMkLst>
      </pc:sldChg>
      <pc:sldChg chg="del">
        <pc:chgData name="Weifeng Xu" userId="e7aed605-a3dd-4d5a-a692-a87037af107b" providerId="ADAL" clId="{5B9B619E-E5DC-4376-BCE8-41ABC28F6C2F}" dt="2021-06-28T19:40:32.693" v="38" actId="47"/>
        <pc:sldMkLst>
          <pc:docMk/>
          <pc:sldMk cId="3022927922" sldId="484"/>
        </pc:sldMkLst>
      </pc:sldChg>
      <pc:sldChg chg="del">
        <pc:chgData name="Weifeng Xu" userId="e7aed605-a3dd-4d5a-a692-a87037af107b" providerId="ADAL" clId="{5B9B619E-E5DC-4376-BCE8-41ABC28F6C2F}" dt="2021-06-28T19:40:34.898" v="44" actId="47"/>
        <pc:sldMkLst>
          <pc:docMk/>
          <pc:sldMk cId="1979037057" sldId="485"/>
        </pc:sldMkLst>
      </pc:sldChg>
      <pc:sldChg chg="del">
        <pc:chgData name="Weifeng Xu" userId="e7aed605-a3dd-4d5a-a692-a87037af107b" providerId="ADAL" clId="{5B9B619E-E5DC-4376-BCE8-41ABC28F6C2F}" dt="2021-06-28T19:40:35.185" v="45" actId="47"/>
        <pc:sldMkLst>
          <pc:docMk/>
          <pc:sldMk cId="229412847" sldId="486"/>
        </pc:sldMkLst>
      </pc:sldChg>
      <pc:sldChg chg="del">
        <pc:chgData name="Weifeng Xu" userId="e7aed605-a3dd-4d5a-a692-a87037af107b" providerId="ADAL" clId="{5B9B619E-E5DC-4376-BCE8-41ABC28F6C2F}" dt="2021-06-28T19:40:35.713" v="46" actId="47"/>
        <pc:sldMkLst>
          <pc:docMk/>
          <pc:sldMk cId="127162036" sldId="487"/>
        </pc:sldMkLst>
      </pc:sldChg>
      <pc:sldChg chg="del">
        <pc:chgData name="Weifeng Xu" userId="e7aed605-a3dd-4d5a-a692-a87037af107b" providerId="ADAL" clId="{5B9B619E-E5DC-4376-BCE8-41ABC28F6C2F}" dt="2021-06-28T19:40:36.169" v="47" actId="47"/>
        <pc:sldMkLst>
          <pc:docMk/>
          <pc:sldMk cId="1436574554" sldId="488"/>
        </pc:sldMkLst>
      </pc:sldChg>
      <pc:sldChg chg="del">
        <pc:chgData name="Weifeng Xu" userId="e7aed605-a3dd-4d5a-a692-a87037af107b" providerId="ADAL" clId="{5B9B619E-E5DC-4376-BCE8-41ABC28F6C2F}" dt="2021-06-28T19:40:36.576" v="48" actId="47"/>
        <pc:sldMkLst>
          <pc:docMk/>
          <pc:sldMk cId="3579863255" sldId="48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435293485" sldId="49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015196105" sldId="491"/>
        </pc:sldMkLst>
      </pc:sldChg>
      <pc:sldChg chg="modSp add mod">
        <pc:chgData name="Weifeng Xu" userId="e7aed605-a3dd-4d5a-a692-a87037af107b" providerId="ADAL" clId="{5B9B619E-E5DC-4376-BCE8-41ABC28F6C2F}" dt="2021-07-01T14:18:37.659" v="55" actId="6549"/>
        <pc:sldMkLst>
          <pc:docMk/>
          <pc:sldMk cId="1674251011" sldId="492"/>
        </pc:sldMkLst>
        <pc:spChg chg="mod">
          <ac:chgData name="Weifeng Xu" userId="e7aed605-a3dd-4d5a-a692-a87037af107b" providerId="ADAL" clId="{5B9B619E-E5DC-4376-BCE8-41ABC28F6C2F}" dt="2021-07-01T14:18:37.659" v="55" actId="6549"/>
          <ac:spMkLst>
            <pc:docMk/>
            <pc:sldMk cId="1674251011" sldId="492"/>
            <ac:spMk id="1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16641626" sldId="49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11612657" sldId="49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933795559" sldId="49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4404787" sldId="49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211001472" sldId="49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035595462" sldId="49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4385075" sldId="49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318379012" sldId="50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125122821" sldId="501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983510" sldId="50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6110812" sldId="50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430879985" sldId="50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270554279" sldId="50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51356934" sldId="50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385115538" sldId="50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494372939" sldId="50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58254067" sldId="509"/>
        </pc:sldMkLst>
      </pc:sldChg>
    </pc:docChg>
  </pc:docChgLst>
  <pc:docChgLst>
    <pc:chgData name="Weifeng Xu" userId="e7aed605-a3dd-4d5a-a692-a87037af107b" providerId="ADAL" clId="{E6F61DB7-069D-4ED3-A048-88D1F2D17640}"/>
    <pc:docChg chg="undo redo custSel addSld delSld modSld sldOrd">
      <pc:chgData name="Weifeng Xu" userId="e7aed605-a3dd-4d5a-a692-a87037af107b" providerId="ADAL" clId="{E6F61DB7-069D-4ED3-A048-88D1F2D17640}" dt="2022-10-10T22:37:20.270" v="9561" actId="1036"/>
      <pc:docMkLst>
        <pc:docMk/>
      </pc:docMkLst>
      <pc:sldChg chg="addSp delSp modSp mod setBg addAnim delAnim">
        <pc:chgData name="Weifeng Xu" userId="e7aed605-a3dd-4d5a-a692-a87037af107b" providerId="ADAL" clId="{E6F61DB7-069D-4ED3-A048-88D1F2D17640}" dt="2022-05-02T12:16:55.804" v="8601" actId="20577"/>
        <pc:sldMkLst>
          <pc:docMk/>
          <pc:sldMk cId="1325061211" sldId="256"/>
        </pc:sldMkLst>
        <pc:spChg chg="mod">
          <ac:chgData name="Weifeng Xu" userId="e7aed605-a3dd-4d5a-a692-a87037af107b" providerId="ADAL" clId="{E6F61DB7-069D-4ED3-A048-88D1F2D17640}" dt="2022-05-02T12:15:41.238" v="8579" actId="20577"/>
          <ac:spMkLst>
            <pc:docMk/>
            <pc:sldMk cId="1325061211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E6F61DB7-069D-4ED3-A048-88D1F2D17640}" dt="2022-05-02T12:16:55.804" v="8601" actId="20577"/>
          <ac:spMkLst>
            <pc:docMk/>
            <pc:sldMk cId="1325061211" sldId="256"/>
            <ac:spMk id="7" creationId="{F2871076-CFC8-4CD5-BF65-ECB4ACAEF8D8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1" creationId="{362D44EE-C852-4460-B8B5-C4F2BC20510C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3" creationId="{658970D8-8D1D-4B5C-894B-E871CC86543D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5" creationId="{F227E5B6-9132-43CA-B503-37A18562ADF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7" creationId="{03C2051E-A88D-48E5-BACF-AAED1789272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9" creationId="{7821A508-2985-4905-874A-527429BAABFA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1" creationId="{D2929CB1-0E3C-4B2D-ADC5-0154FB33BA44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3" creationId="{5F2F0C84-BE8C-4DC2-A6D3-30349A801D5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8" creationId="{8D0D6D3E-D7F9-4591-9CA9-DDF4DB1F73DA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9" creationId="{C4C9F2B0-1044-46EB-8AEB-C3BFFDE6C2C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0" creationId="{D28B54C3-B57B-472A-B96E-1FCB67093DC2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1" creationId="{7DB3C429-F8DA-49B9-AF84-21996FCF78B5}"/>
          </ac:spMkLst>
        </pc:spChg>
        <pc:picChg chg="add mod">
          <ac:chgData name="Weifeng Xu" userId="e7aed605-a3dd-4d5a-a692-a87037af107b" providerId="ADAL" clId="{E6F61DB7-069D-4ED3-A048-88D1F2D17640}" dt="2022-05-02T12:15:47.259" v="8580" actId="14100"/>
          <ac:picMkLst>
            <pc:docMk/>
            <pc:sldMk cId="1325061211" sldId="256"/>
            <ac:picMk id="6146" creationId="{8025B738-23D5-45D4-8C3D-7BF763E5524D}"/>
          </ac:picMkLst>
        </pc:picChg>
      </pc:sldChg>
      <pc:sldChg chg="del">
        <pc:chgData name="Weifeng Xu" userId="e7aed605-a3dd-4d5a-a692-a87037af107b" providerId="ADAL" clId="{E6F61DB7-069D-4ED3-A048-88D1F2D17640}" dt="2022-04-23T00:16:53.660" v="402" actId="47"/>
        <pc:sldMkLst>
          <pc:docMk/>
          <pc:sldMk cId="2616338024" sldId="373"/>
        </pc:sldMkLst>
      </pc:sldChg>
      <pc:sldChg chg="del">
        <pc:chgData name="Weifeng Xu" userId="e7aed605-a3dd-4d5a-a692-a87037af107b" providerId="ADAL" clId="{E6F61DB7-069D-4ED3-A048-88D1F2D17640}" dt="2022-04-23T00:16:59.660" v="431" actId="47"/>
        <pc:sldMkLst>
          <pc:docMk/>
          <pc:sldMk cId="3782016356" sldId="428"/>
        </pc:sldMkLst>
      </pc:sldChg>
      <pc:sldChg chg="del">
        <pc:chgData name="Weifeng Xu" userId="e7aed605-a3dd-4d5a-a692-a87037af107b" providerId="ADAL" clId="{E6F61DB7-069D-4ED3-A048-88D1F2D17640}" dt="2022-04-23T00:16:53.899" v="403" actId="47"/>
        <pc:sldMkLst>
          <pc:docMk/>
          <pc:sldMk cId="969276203" sldId="444"/>
        </pc:sldMkLst>
      </pc:sldChg>
      <pc:sldChg chg="del">
        <pc:chgData name="Weifeng Xu" userId="e7aed605-a3dd-4d5a-a692-a87037af107b" providerId="ADAL" clId="{E6F61DB7-069D-4ED3-A048-88D1F2D17640}" dt="2022-04-23T00:16:54.672" v="408" actId="47"/>
        <pc:sldMkLst>
          <pc:docMk/>
          <pc:sldMk cId="2518429501" sldId="445"/>
        </pc:sldMkLst>
      </pc:sldChg>
      <pc:sldChg chg="del">
        <pc:chgData name="Weifeng Xu" userId="e7aed605-a3dd-4d5a-a692-a87037af107b" providerId="ADAL" clId="{E6F61DB7-069D-4ED3-A048-88D1F2D17640}" dt="2022-04-23T00:16:54.072" v="404" actId="47"/>
        <pc:sldMkLst>
          <pc:docMk/>
          <pc:sldMk cId="2089025007" sldId="446"/>
        </pc:sldMkLst>
      </pc:sldChg>
      <pc:sldChg chg="del">
        <pc:chgData name="Weifeng Xu" userId="e7aed605-a3dd-4d5a-a692-a87037af107b" providerId="ADAL" clId="{E6F61DB7-069D-4ED3-A048-88D1F2D17640}" dt="2022-04-23T00:16:55.958" v="414" actId="47"/>
        <pc:sldMkLst>
          <pc:docMk/>
          <pc:sldMk cId="2427580819" sldId="453"/>
        </pc:sldMkLst>
      </pc:sldChg>
      <pc:sldChg chg="del">
        <pc:chgData name="Weifeng Xu" userId="e7aed605-a3dd-4d5a-a692-a87037af107b" providerId="ADAL" clId="{E6F61DB7-069D-4ED3-A048-88D1F2D17640}" dt="2022-04-23T00:16:56.123" v="415" actId="47"/>
        <pc:sldMkLst>
          <pc:docMk/>
          <pc:sldMk cId="156228340" sldId="454"/>
        </pc:sldMkLst>
      </pc:sldChg>
      <pc:sldChg chg="del">
        <pc:chgData name="Weifeng Xu" userId="e7aed605-a3dd-4d5a-a692-a87037af107b" providerId="ADAL" clId="{E6F61DB7-069D-4ED3-A048-88D1F2D17640}" dt="2022-04-23T00:16:57.904" v="427" actId="47"/>
        <pc:sldMkLst>
          <pc:docMk/>
          <pc:sldMk cId="965843776" sldId="467"/>
        </pc:sldMkLst>
      </pc:sldChg>
      <pc:sldChg chg="del">
        <pc:chgData name="Weifeng Xu" userId="e7aed605-a3dd-4d5a-a692-a87037af107b" providerId="ADAL" clId="{E6F61DB7-069D-4ED3-A048-88D1F2D17640}" dt="2022-04-23T00:16:54.241" v="405" actId="47"/>
        <pc:sldMkLst>
          <pc:docMk/>
          <pc:sldMk cId="1435293485" sldId="490"/>
        </pc:sldMkLst>
      </pc:sldChg>
      <pc:sldChg chg="del">
        <pc:chgData name="Weifeng Xu" userId="e7aed605-a3dd-4d5a-a692-a87037af107b" providerId="ADAL" clId="{E6F61DB7-069D-4ED3-A048-88D1F2D17640}" dt="2022-04-23T00:16:54.393" v="406" actId="47"/>
        <pc:sldMkLst>
          <pc:docMk/>
          <pc:sldMk cId="3015196105" sldId="491"/>
        </pc:sldMkLst>
      </pc:sldChg>
      <pc:sldChg chg="del">
        <pc:chgData name="Weifeng Xu" userId="e7aed605-a3dd-4d5a-a692-a87037af107b" providerId="ADAL" clId="{E6F61DB7-069D-4ED3-A048-88D1F2D17640}" dt="2022-04-23T00:16:54.547" v="407" actId="47"/>
        <pc:sldMkLst>
          <pc:docMk/>
          <pc:sldMk cId="1674251011" sldId="492"/>
        </pc:sldMkLst>
      </pc:sldChg>
      <pc:sldChg chg="del">
        <pc:chgData name="Weifeng Xu" userId="e7aed605-a3dd-4d5a-a692-a87037af107b" providerId="ADAL" clId="{E6F61DB7-069D-4ED3-A048-88D1F2D17640}" dt="2022-04-23T00:16:54.815" v="409" actId="47"/>
        <pc:sldMkLst>
          <pc:docMk/>
          <pc:sldMk cId="2416641626" sldId="493"/>
        </pc:sldMkLst>
      </pc:sldChg>
      <pc:sldChg chg="del">
        <pc:chgData name="Weifeng Xu" userId="e7aed605-a3dd-4d5a-a692-a87037af107b" providerId="ADAL" clId="{E6F61DB7-069D-4ED3-A048-88D1F2D17640}" dt="2022-04-23T00:16:54.978" v="410" actId="47"/>
        <pc:sldMkLst>
          <pc:docMk/>
          <pc:sldMk cId="311612657" sldId="494"/>
        </pc:sldMkLst>
      </pc:sldChg>
      <pc:sldChg chg="del">
        <pc:chgData name="Weifeng Xu" userId="e7aed605-a3dd-4d5a-a692-a87037af107b" providerId="ADAL" clId="{E6F61DB7-069D-4ED3-A048-88D1F2D17640}" dt="2022-04-23T00:16:55.086" v="411" actId="47"/>
        <pc:sldMkLst>
          <pc:docMk/>
          <pc:sldMk cId="3933795559" sldId="495"/>
        </pc:sldMkLst>
      </pc:sldChg>
      <pc:sldChg chg="del">
        <pc:chgData name="Weifeng Xu" userId="e7aed605-a3dd-4d5a-a692-a87037af107b" providerId="ADAL" clId="{E6F61DB7-069D-4ED3-A048-88D1F2D17640}" dt="2022-04-23T00:16:55.240" v="412" actId="47"/>
        <pc:sldMkLst>
          <pc:docMk/>
          <pc:sldMk cId="684404787" sldId="496"/>
        </pc:sldMkLst>
      </pc:sldChg>
      <pc:sldChg chg="del">
        <pc:chgData name="Weifeng Xu" userId="e7aed605-a3dd-4d5a-a692-a87037af107b" providerId="ADAL" clId="{E6F61DB7-069D-4ED3-A048-88D1F2D17640}" dt="2022-04-23T00:16:55.385" v="413" actId="47"/>
        <pc:sldMkLst>
          <pc:docMk/>
          <pc:sldMk cId="3211001472" sldId="497"/>
        </pc:sldMkLst>
      </pc:sldChg>
      <pc:sldChg chg="del">
        <pc:chgData name="Weifeng Xu" userId="e7aed605-a3dd-4d5a-a692-a87037af107b" providerId="ADAL" clId="{E6F61DB7-069D-4ED3-A048-88D1F2D17640}" dt="2022-04-23T00:16:56.265" v="416" actId="47"/>
        <pc:sldMkLst>
          <pc:docMk/>
          <pc:sldMk cId="1035595462" sldId="498"/>
        </pc:sldMkLst>
      </pc:sldChg>
      <pc:sldChg chg="del">
        <pc:chgData name="Weifeng Xu" userId="e7aed605-a3dd-4d5a-a692-a87037af107b" providerId="ADAL" clId="{E6F61DB7-069D-4ED3-A048-88D1F2D17640}" dt="2022-04-23T00:16:56.548" v="418" actId="47"/>
        <pc:sldMkLst>
          <pc:docMk/>
          <pc:sldMk cId="1984385075" sldId="499"/>
        </pc:sldMkLst>
      </pc:sldChg>
      <pc:sldChg chg="del">
        <pc:chgData name="Weifeng Xu" userId="e7aed605-a3dd-4d5a-a692-a87037af107b" providerId="ADAL" clId="{E6F61DB7-069D-4ED3-A048-88D1F2D17640}" dt="2022-04-23T00:16:56.689" v="419" actId="47"/>
        <pc:sldMkLst>
          <pc:docMk/>
          <pc:sldMk cId="3318379012" sldId="500"/>
        </pc:sldMkLst>
      </pc:sldChg>
      <pc:sldChg chg="del">
        <pc:chgData name="Weifeng Xu" userId="e7aed605-a3dd-4d5a-a692-a87037af107b" providerId="ADAL" clId="{E6F61DB7-069D-4ED3-A048-88D1F2D17640}" dt="2022-04-23T00:16:56.864" v="420" actId="47"/>
        <pc:sldMkLst>
          <pc:docMk/>
          <pc:sldMk cId="2125122821" sldId="501"/>
        </pc:sldMkLst>
      </pc:sldChg>
      <pc:sldChg chg="del">
        <pc:chgData name="Weifeng Xu" userId="e7aed605-a3dd-4d5a-a692-a87037af107b" providerId="ADAL" clId="{E6F61DB7-069D-4ED3-A048-88D1F2D17640}" dt="2022-04-23T00:16:56.986" v="421" actId="47"/>
        <pc:sldMkLst>
          <pc:docMk/>
          <pc:sldMk cId="198983510" sldId="502"/>
        </pc:sldMkLst>
      </pc:sldChg>
      <pc:sldChg chg="del">
        <pc:chgData name="Weifeng Xu" userId="e7aed605-a3dd-4d5a-a692-a87037af107b" providerId="ADAL" clId="{E6F61DB7-069D-4ED3-A048-88D1F2D17640}" dt="2022-04-23T00:16:57.257" v="422" actId="47"/>
        <pc:sldMkLst>
          <pc:docMk/>
          <pc:sldMk cId="686110812" sldId="503"/>
        </pc:sldMkLst>
      </pc:sldChg>
      <pc:sldChg chg="del">
        <pc:chgData name="Weifeng Xu" userId="e7aed605-a3dd-4d5a-a692-a87037af107b" providerId="ADAL" clId="{E6F61DB7-069D-4ED3-A048-88D1F2D17640}" dt="2022-04-23T00:16:57.276" v="423" actId="47"/>
        <pc:sldMkLst>
          <pc:docMk/>
          <pc:sldMk cId="3430879985" sldId="504"/>
        </pc:sldMkLst>
      </pc:sldChg>
      <pc:sldChg chg="del">
        <pc:chgData name="Weifeng Xu" userId="e7aed605-a3dd-4d5a-a692-a87037af107b" providerId="ADAL" clId="{E6F61DB7-069D-4ED3-A048-88D1F2D17640}" dt="2022-04-23T00:16:57.403" v="424" actId="47"/>
        <pc:sldMkLst>
          <pc:docMk/>
          <pc:sldMk cId="1270554279" sldId="505"/>
        </pc:sldMkLst>
      </pc:sldChg>
      <pc:sldChg chg="del">
        <pc:chgData name="Weifeng Xu" userId="e7aed605-a3dd-4d5a-a692-a87037af107b" providerId="ADAL" clId="{E6F61DB7-069D-4ED3-A048-88D1F2D17640}" dt="2022-04-23T00:16:57.576" v="425" actId="47"/>
        <pc:sldMkLst>
          <pc:docMk/>
          <pc:sldMk cId="951356934" sldId="506"/>
        </pc:sldMkLst>
      </pc:sldChg>
      <pc:sldChg chg="del">
        <pc:chgData name="Weifeng Xu" userId="e7aed605-a3dd-4d5a-a692-a87037af107b" providerId="ADAL" clId="{E6F61DB7-069D-4ED3-A048-88D1F2D17640}" dt="2022-04-23T00:16:57.754" v="426" actId="47"/>
        <pc:sldMkLst>
          <pc:docMk/>
          <pc:sldMk cId="1385115538" sldId="507"/>
        </pc:sldMkLst>
      </pc:sldChg>
      <pc:sldChg chg="del">
        <pc:chgData name="Weifeng Xu" userId="e7aed605-a3dd-4d5a-a692-a87037af107b" providerId="ADAL" clId="{E6F61DB7-069D-4ED3-A048-88D1F2D17640}" dt="2022-04-23T00:16:58.064" v="428" actId="47"/>
        <pc:sldMkLst>
          <pc:docMk/>
          <pc:sldMk cId="494372939" sldId="508"/>
        </pc:sldMkLst>
      </pc:sldChg>
      <pc:sldChg chg="del">
        <pc:chgData name="Weifeng Xu" userId="e7aed605-a3dd-4d5a-a692-a87037af107b" providerId="ADAL" clId="{E6F61DB7-069D-4ED3-A048-88D1F2D17640}" dt="2022-04-23T00:16:58.614" v="429" actId="47"/>
        <pc:sldMkLst>
          <pc:docMk/>
          <pc:sldMk cId="2058254067" sldId="509"/>
        </pc:sldMkLst>
      </pc:sldChg>
      <pc:sldChg chg="del">
        <pc:chgData name="Weifeng Xu" userId="e7aed605-a3dd-4d5a-a692-a87037af107b" providerId="ADAL" clId="{E6F61DB7-069D-4ED3-A048-88D1F2D17640}" dt="2022-04-23T00:16:56.396" v="417" actId="47"/>
        <pc:sldMkLst>
          <pc:docMk/>
          <pc:sldMk cId="3063836972" sldId="510"/>
        </pc:sldMkLst>
      </pc:sldChg>
      <pc:sldChg chg="del">
        <pc:chgData name="Weifeng Xu" userId="e7aed605-a3dd-4d5a-a692-a87037af107b" providerId="ADAL" clId="{E6F61DB7-069D-4ED3-A048-88D1F2D17640}" dt="2022-04-23T00:16:59.400" v="430" actId="47"/>
        <pc:sldMkLst>
          <pc:docMk/>
          <pc:sldMk cId="2910342646" sldId="511"/>
        </pc:sldMkLst>
      </pc:sldChg>
      <pc:sldChg chg="modSp new mod">
        <pc:chgData name="Weifeng Xu" userId="e7aed605-a3dd-4d5a-a692-a87037af107b" providerId="ADAL" clId="{E6F61DB7-069D-4ED3-A048-88D1F2D17640}" dt="2022-05-02T12:14:41.128" v="8569" actId="20577"/>
        <pc:sldMkLst>
          <pc:docMk/>
          <pc:sldMk cId="1871879061" sldId="512"/>
        </pc:sldMkLst>
        <pc:spChg chg="mod">
          <ac:chgData name="Weifeng Xu" userId="e7aed605-a3dd-4d5a-a692-a87037af107b" providerId="ADAL" clId="{E6F61DB7-069D-4ED3-A048-88D1F2D17640}" dt="2022-04-24T15:32:11.361" v="2143" actId="20577"/>
          <ac:spMkLst>
            <pc:docMk/>
            <pc:sldMk cId="1871879061" sldId="512"/>
            <ac:spMk id="2" creationId="{35BAD2CF-E93E-49EC-9764-F7D9266F9327}"/>
          </ac:spMkLst>
        </pc:spChg>
        <pc:spChg chg="mod">
          <ac:chgData name="Weifeng Xu" userId="e7aed605-a3dd-4d5a-a692-a87037af107b" providerId="ADAL" clId="{E6F61DB7-069D-4ED3-A048-88D1F2D17640}" dt="2022-05-02T12:14:41.128" v="8569" actId="20577"/>
          <ac:spMkLst>
            <pc:docMk/>
            <pc:sldMk cId="1871879061" sldId="512"/>
            <ac:spMk id="3" creationId="{D46F23D0-FB69-4C2D-A980-05A6F8FE2038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04-23T03:33:15.999" v="925" actId="1076"/>
        <pc:sldMkLst>
          <pc:docMk/>
          <pc:sldMk cId="1506589204" sldId="513"/>
        </pc:sldMkLst>
        <pc:spChg chg="del mod ord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2" creationId="{4D1CCC4F-F379-439D-B934-E48EFD4E3352}"/>
          </ac:spMkLst>
        </pc:spChg>
        <pc:spChg chg="del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3" creationId="{5E52D992-962D-4561-8BAB-677A5B2F8C7C}"/>
          </ac:spMkLst>
        </pc:spChg>
        <pc:spChg chg="add mod ord">
          <ac:chgData name="Weifeng Xu" userId="e7aed605-a3dd-4d5a-a692-a87037af107b" providerId="ADAL" clId="{E6F61DB7-069D-4ED3-A048-88D1F2D17640}" dt="2022-04-23T02:32:22.918" v="672" actId="20577"/>
          <ac:spMkLst>
            <pc:docMk/>
            <pc:sldMk cId="1506589204" sldId="513"/>
            <ac:spMk id="4" creationId="{7BB90C16-26FD-41AC-9FFC-F0C294F2A7C4}"/>
          </ac:spMkLst>
        </pc:spChg>
        <pc:picChg chg="add del mod">
          <ac:chgData name="Weifeng Xu" userId="e7aed605-a3dd-4d5a-a692-a87037af107b" providerId="ADAL" clId="{E6F61DB7-069D-4ED3-A048-88D1F2D17640}" dt="2022-04-23T00:25:04.917" v="510" actId="478"/>
          <ac:picMkLst>
            <pc:docMk/>
            <pc:sldMk cId="1506589204" sldId="513"/>
            <ac:picMk id="6" creationId="{9482D888-F5AF-4497-B059-F7F4749A87DF}"/>
          </ac:picMkLst>
        </pc:picChg>
        <pc:picChg chg="add del mod">
          <ac:chgData name="Weifeng Xu" userId="e7aed605-a3dd-4d5a-a692-a87037af107b" providerId="ADAL" clId="{E6F61DB7-069D-4ED3-A048-88D1F2D17640}" dt="2022-04-23T02:31:56.863" v="643" actId="478"/>
          <ac:picMkLst>
            <pc:docMk/>
            <pc:sldMk cId="1506589204" sldId="513"/>
            <ac:picMk id="8" creationId="{DE791AA1-4113-46E2-A39A-B71B9C473882}"/>
          </ac:picMkLst>
        </pc:picChg>
        <pc:picChg chg="add del mod">
          <ac:chgData name="Weifeng Xu" userId="e7aed605-a3dd-4d5a-a692-a87037af107b" providerId="ADAL" clId="{E6F61DB7-069D-4ED3-A048-88D1F2D17640}" dt="2022-04-23T03:32:51.025" v="923" actId="478"/>
          <ac:picMkLst>
            <pc:docMk/>
            <pc:sldMk cId="1506589204" sldId="513"/>
            <ac:picMk id="10" creationId="{25C6D37F-99B5-41F9-A08F-0D449B25432D}"/>
          </ac:picMkLst>
        </pc:picChg>
        <pc:picChg chg="add del mod">
          <ac:chgData name="Weifeng Xu" userId="e7aed605-a3dd-4d5a-a692-a87037af107b" providerId="ADAL" clId="{E6F61DB7-069D-4ED3-A048-88D1F2D17640}" dt="2022-04-23T02:43:37.229" v="724" actId="21"/>
          <ac:picMkLst>
            <pc:docMk/>
            <pc:sldMk cId="1506589204" sldId="513"/>
            <ac:picMk id="12" creationId="{D139BA82-1491-43F6-B233-914D2F1566C6}"/>
          </ac:picMkLst>
        </pc:picChg>
        <pc:picChg chg="add mod">
          <ac:chgData name="Weifeng Xu" userId="e7aed605-a3dd-4d5a-a692-a87037af107b" providerId="ADAL" clId="{E6F61DB7-069D-4ED3-A048-88D1F2D17640}" dt="2022-04-23T03:33:15.999" v="925" actId="1076"/>
          <ac:picMkLst>
            <pc:docMk/>
            <pc:sldMk cId="1506589204" sldId="513"/>
            <ac:picMk id="14" creationId="{09A8D256-E28E-4CC2-AC00-CF5CE6EBE15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10-10T22:37:20.270" v="9561" actId="1036"/>
        <pc:sldMkLst>
          <pc:docMk/>
          <pc:sldMk cId="3696290100" sldId="514"/>
        </pc:sldMkLst>
        <pc:spChg chg="mod">
          <ac:chgData name="Weifeng Xu" userId="e7aed605-a3dd-4d5a-a692-a87037af107b" providerId="ADAL" clId="{E6F61DB7-069D-4ED3-A048-88D1F2D17640}" dt="2022-04-23T18:41:34.232" v="1078" actId="20577"/>
          <ac:spMkLst>
            <pc:docMk/>
            <pc:sldMk cId="3696290100" sldId="514"/>
            <ac:spMk id="2" creationId="{78163ACE-C59A-46AC-A63E-95337625F2E8}"/>
          </ac:spMkLst>
        </pc:spChg>
        <pc:spChg chg="mod">
          <ac:chgData name="Weifeng Xu" userId="e7aed605-a3dd-4d5a-a692-a87037af107b" providerId="ADAL" clId="{E6F61DB7-069D-4ED3-A048-88D1F2D17640}" dt="2022-04-24T15:32:32.893" v="2146" actId="20577"/>
          <ac:spMkLst>
            <pc:docMk/>
            <pc:sldMk cId="3696290100" sldId="514"/>
            <ac:spMk id="3" creationId="{426A5327-1E98-49C3-99CC-8C141B3761B5}"/>
          </ac:spMkLst>
        </pc:spChg>
        <pc:spChg chg="add mod">
          <ac:chgData name="Weifeng Xu" userId="e7aed605-a3dd-4d5a-a692-a87037af107b" providerId="ADAL" clId="{E6F61DB7-069D-4ED3-A048-88D1F2D17640}" dt="2022-10-10T22:37:20.270" v="9561" actId="1036"/>
          <ac:spMkLst>
            <pc:docMk/>
            <pc:sldMk cId="3696290100" sldId="514"/>
            <ac:spMk id="6" creationId="{7B64DF71-BAEB-42DE-9D02-C69E7158B755}"/>
          </ac:spMkLst>
        </pc:spChg>
        <pc:spChg chg="add mod">
          <ac:chgData name="Weifeng Xu" userId="e7aed605-a3dd-4d5a-a692-a87037af107b" providerId="ADAL" clId="{E6F61DB7-069D-4ED3-A048-88D1F2D17640}" dt="2022-04-29T15:23:11.748" v="5839" actId="1076"/>
          <ac:spMkLst>
            <pc:docMk/>
            <pc:sldMk cId="3696290100" sldId="514"/>
            <ac:spMk id="16" creationId="{9C872B1C-C6A8-4DA2-A6F5-57DA7F918A1F}"/>
          </ac:spMkLst>
        </pc:spChg>
        <pc:picChg chg="add del mod">
          <ac:chgData name="Weifeng Xu" userId="e7aed605-a3dd-4d5a-a692-a87037af107b" providerId="ADAL" clId="{E6F61DB7-069D-4ED3-A048-88D1F2D17640}" dt="2022-04-29T15:25:25.887" v="5887" actId="478"/>
          <ac:picMkLst>
            <pc:docMk/>
            <pc:sldMk cId="3696290100" sldId="514"/>
            <ac:picMk id="4" creationId="{6747431C-3F0D-4FAA-B592-600F5D3CBEE2}"/>
          </ac:picMkLst>
        </pc:picChg>
        <pc:picChg chg="add del mod">
          <ac:chgData name="Weifeng Xu" userId="e7aed605-a3dd-4d5a-a692-a87037af107b" providerId="ADAL" clId="{E6F61DB7-069D-4ED3-A048-88D1F2D17640}" dt="2022-04-29T15:28:54.490" v="5897" actId="478"/>
          <ac:picMkLst>
            <pc:docMk/>
            <pc:sldMk cId="3696290100" sldId="514"/>
            <ac:picMk id="7" creationId="{AEB78E5D-F823-484C-8D82-5BFABE7A2CA5}"/>
          </ac:picMkLst>
        </pc:picChg>
        <pc:picChg chg="add mod ord">
          <ac:chgData name="Weifeng Xu" userId="e7aed605-a3dd-4d5a-a692-a87037af107b" providerId="ADAL" clId="{E6F61DB7-069D-4ED3-A048-88D1F2D17640}" dt="2022-04-29T15:25:57.710" v="5891" actId="1076"/>
          <ac:picMkLst>
            <pc:docMk/>
            <pc:sldMk cId="3696290100" sldId="514"/>
            <ac:picMk id="13" creationId="{E31A8EA0-02DB-4993-B32B-19B0528EF020}"/>
          </ac:picMkLst>
        </pc:picChg>
        <pc:picChg chg="add del mod">
          <ac:chgData name="Weifeng Xu" userId="e7aed605-a3dd-4d5a-a692-a87037af107b" providerId="ADAL" clId="{E6F61DB7-069D-4ED3-A048-88D1F2D17640}" dt="2022-04-29T15:22:56.033" v="5834" actId="478"/>
          <ac:picMkLst>
            <pc:docMk/>
            <pc:sldMk cId="3696290100" sldId="514"/>
            <ac:picMk id="14" creationId="{1CADE8F4-37CC-4568-91F9-5B3352F7B89D}"/>
          </ac:picMkLst>
        </pc:picChg>
        <pc:picChg chg="add mod">
          <ac:chgData name="Weifeng Xu" userId="e7aed605-a3dd-4d5a-a692-a87037af107b" providerId="ADAL" clId="{E6F61DB7-069D-4ED3-A048-88D1F2D17640}" dt="2022-04-29T15:28:18.007" v="5894" actId="1076"/>
          <ac:picMkLst>
            <pc:docMk/>
            <pc:sldMk cId="3696290100" sldId="514"/>
            <ac:picMk id="17" creationId="{CFDD2864-550B-433A-9E52-D4EFF5041FA9}"/>
          </ac:picMkLst>
        </pc:picChg>
        <pc:picChg chg="add mod">
          <ac:chgData name="Weifeng Xu" userId="e7aed605-a3dd-4d5a-a692-a87037af107b" providerId="ADAL" clId="{E6F61DB7-069D-4ED3-A048-88D1F2D17640}" dt="2022-04-29T15:29:16.110" v="5900" actId="14100"/>
          <ac:picMkLst>
            <pc:docMk/>
            <pc:sldMk cId="3696290100" sldId="514"/>
            <ac:picMk id="19" creationId="{2255B20C-9185-4115-A56F-C857AAF5D012}"/>
          </ac:picMkLst>
        </pc:picChg>
        <pc:cxnChg chg="add mod">
          <ac:chgData name="Weifeng Xu" userId="e7aed605-a3dd-4d5a-a692-a87037af107b" providerId="ADAL" clId="{E6F61DB7-069D-4ED3-A048-88D1F2D17640}" dt="2022-04-29T15:23:18.082" v="5841" actId="14100"/>
          <ac:cxnSpMkLst>
            <pc:docMk/>
            <pc:sldMk cId="3696290100" sldId="514"/>
            <ac:cxnSpMk id="8" creationId="{8942E845-D820-4C25-822B-83E4F497A8FF}"/>
          </ac:cxnSpMkLst>
        </pc:cxnChg>
        <pc:cxnChg chg="add mod">
          <ac:chgData name="Weifeng Xu" userId="e7aed605-a3dd-4d5a-a692-a87037af107b" providerId="ADAL" clId="{E6F61DB7-069D-4ED3-A048-88D1F2D17640}" dt="2022-04-29T15:23:20.856" v="5842" actId="14100"/>
          <ac:cxnSpMkLst>
            <pc:docMk/>
            <pc:sldMk cId="3696290100" sldId="514"/>
            <ac:cxnSpMk id="10" creationId="{35ACB552-7234-4FB3-9ECE-530CA8F42B6B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3T22:59:44.142" v="1196" actId="20577"/>
        <pc:sldMkLst>
          <pc:docMk/>
          <pc:sldMk cId="1077990655" sldId="515"/>
        </pc:sldMkLst>
        <pc:spChg chg="del">
          <ac:chgData name="Weifeng Xu" userId="e7aed605-a3dd-4d5a-a692-a87037af107b" providerId="ADAL" clId="{E6F61DB7-069D-4ED3-A048-88D1F2D17640}" dt="2022-04-23T02:44:17.130" v="728" actId="700"/>
          <ac:spMkLst>
            <pc:docMk/>
            <pc:sldMk cId="1077990655" sldId="515"/>
            <ac:spMk id="2" creationId="{14A3293D-FB69-456F-99B3-7C73B25D2251}"/>
          </ac:spMkLst>
        </pc:spChg>
        <pc:spChg chg="add mod">
          <ac:chgData name="Weifeng Xu" userId="e7aed605-a3dd-4d5a-a692-a87037af107b" providerId="ADAL" clId="{E6F61DB7-069D-4ED3-A048-88D1F2D17640}" dt="2022-04-23T02:46:14.809" v="766" actId="1076"/>
          <ac:spMkLst>
            <pc:docMk/>
            <pc:sldMk cId="1077990655" sldId="515"/>
            <ac:spMk id="4" creationId="{5EB817F6-6FCC-4060-B697-0A391DBD3B5D}"/>
          </ac:spMkLst>
        </pc:spChg>
        <pc:spChg chg="add mod">
          <ac:chgData name="Weifeng Xu" userId="e7aed605-a3dd-4d5a-a692-a87037af107b" providerId="ADAL" clId="{E6F61DB7-069D-4ED3-A048-88D1F2D17640}" dt="2022-04-23T22:59:44.142" v="1196" actId="20577"/>
          <ac:spMkLst>
            <pc:docMk/>
            <pc:sldMk cId="1077990655" sldId="515"/>
            <ac:spMk id="7" creationId="{A6EE466C-47C6-4530-AD4F-64219F10FD23}"/>
          </ac:spMkLst>
        </pc:spChg>
        <pc:picChg chg="add mod">
          <ac:chgData name="Weifeng Xu" userId="e7aed605-a3dd-4d5a-a692-a87037af107b" providerId="ADAL" clId="{E6F61DB7-069D-4ED3-A048-88D1F2D17640}" dt="2022-04-23T02:46:14.809" v="766" actId="1076"/>
          <ac:picMkLst>
            <pc:docMk/>
            <pc:sldMk cId="1077990655" sldId="515"/>
            <ac:picMk id="3" creationId="{E3EEC61B-5755-4985-8B0C-FB8847F03133}"/>
          </ac:picMkLst>
        </pc:picChg>
        <pc:picChg chg="add del mod">
          <ac:chgData name="Weifeng Xu" userId="e7aed605-a3dd-4d5a-a692-a87037af107b" providerId="ADAL" clId="{E6F61DB7-069D-4ED3-A048-88D1F2D17640}" dt="2022-04-23T22:59:03.079" v="1189" actId="478"/>
          <ac:picMkLst>
            <pc:docMk/>
            <pc:sldMk cId="1077990655" sldId="515"/>
            <ac:picMk id="6" creationId="{12B0BAED-E029-4F49-BB49-5782DDF5D134}"/>
          </ac:picMkLst>
        </pc:picChg>
        <pc:picChg chg="add mod">
          <ac:chgData name="Weifeng Xu" userId="e7aed605-a3dd-4d5a-a692-a87037af107b" providerId="ADAL" clId="{E6F61DB7-069D-4ED3-A048-88D1F2D17640}" dt="2022-04-23T22:59:29.861" v="1192" actId="1076"/>
          <ac:picMkLst>
            <pc:docMk/>
            <pc:sldMk cId="1077990655" sldId="515"/>
            <ac:picMk id="9" creationId="{62DDD674-83F6-4B12-97F3-016BB334C9FF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23T00:09:14.576" v="9283" actId="20577"/>
        <pc:sldMkLst>
          <pc:docMk/>
          <pc:sldMk cId="2391039085" sldId="516"/>
        </pc:sldMkLst>
        <pc:spChg chg="add mod">
          <ac:chgData name="Weifeng Xu" userId="e7aed605-a3dd-4d5a-a692-a87037af107b" providerId="ADAL" clId="{E6F61DB7-069D-4ED3-A048-88D1F2D17640}" dt="2022-05-01T13:37:02.841" v="7763" actId="313"/>
          <ac:spMkLst>
            <pc:docMk/>
            <pc:sldMk cId="2391039085" sldId="516"/>
            <ac:spMk id="2" creationId="{03FE225B-71F6-4975-9AA2-1931FA9B021C}"/>
          </ac:spMkLst>
        </pc:spChg>
        <pc:spChg chg="add del mod">
          <ac:chgData name="Weifeng Xu" userId="e7aed605-a3dd-4d5a-a692-a87037af107b" providerId="ADAL" clId="{E6F61DB7-069D-4ED3-A048-88D1F2D17640}" dt="2022-05-02T12:36:10.941" v="8748" actId="20577"/>
          <ac:spMkLst>
            <pc:docMk/>
            <pc:sldMk cId="2391039085" sldId="516"/>
            <ac:spMk id="3" creationId="{3EBB3665-6E15-43DB-BD93-8A03AE3DF73F}"/>
          </ac:spMkLst>
        </pc:spChg>
        <pc:spChg chg="add del mod">
          <ac:chgData name="Weifeng Xu" userId="e7aed605-a3dd-4d5a-a692-a87037af107b" providerId="ADAL" clId="{E6F61DB7-069D-4ED3-A048-88D1F2D17640}" dt="2022-04-23T04:14:01.811" v="930"/>
          <ac:spMkLst>
            <pc:docMk/>
            <pc:sldMk cId="2391039085" sldId="516"/>
            <ac:spMk id="4" creationId="{770CF48A-B49E-45BD-91E6-90D23C55E7ED}"/>
          </ac:spMkLst>
        </pc:spChg>
      </pc:sldChg>
      <pc:sldChg chg="addSp delSp modSp new mod modNotesTx">
        <pc:chgData name="Weifeng Xu" userId="e7aed605-a3dd-4d5a-a692-a87037af107b" providerId="ADAL" clId="{E6F61DB7-069D-4ED3-A048-88D1F2D17640}" dt="2022-04-23T23:01:36.988" v="1236" actId="20577"/>
        <pc:sldMkLst>
          <pc:docMk/>
          <pc:sldMk cId="2077128354" sldId="517"/>
        </pc:sldMkLst>
        <pc:spChg chg="add del mod">
          <ac:chgData name="Weifeng Xu" userId="e7aed605-a3dd-4d5a-a692-a87037af107b" providerId="ADAL" clId="{E6F61DB7-069D-4ED3-A048-88D1F2D17640}" dt="2022-04-23T22:57:59.016" v="1187" actId="478"/>
          <ac:spMkLst>
            <pc:docMk/>
            <pc:sldMk cId="2077128354" sldId="517"/>
            <ac:spMk id="4" creationId="{CCA43BDA-C943-4029-B68B-54B7CB831474}"/>
          </ac:spMkLst>
        </pc:spChg>
        <pc:spChg chg="add del mod">
          <ac:chgData name="Weifeng Xu" userId="e7aed605-a3dd-4d5a-a692-a87037af107b" providerId="ADAL" clId="{E6F61DB7-069D-4ED3-A048-88D1F2D17640}" dt="2022-04-23T15:24:08.825" v="1024"/>
          <ac:spMkLst>
            <pc:docMk/>
            <pc:sldMk cId="2077128354" sldId="517"/>
            <ac:spMk id="5" creationId="{C55539A2-E643-49EF-A4F3-F0250E382E57}"/>
          </ac:spMkLst>
        </pc:spChg>
        <pc:spChg chg="add mod">
          <ac:chgData name="Weifeng Xu" userId="e7aed605-a3dd-4d5a-a692-a87037af107b" providerId="ADAL" clId="{E6F61DB7-069D-4ED3-A048-88D1F2D17640}" dt="2022-04-23T23:01:36.988" v="1236" actId="20577"/>
          <ac:spMkLst>
            <pc:docMk/>
            <pc:sldMk cId="2077128354" sldId="517"/>
            <ac:spMk id="8" creationId="{B51078D3-D6A7-41AA-B1C3-73D6A8D3F60A}"/>
          </ac:spMkLst>
        </pc:spChg>
        <pc:picChg chg="add del mod">
          <ac:chgData name="Weifeng Xu" userId="e7aed605-a3dd-4d5a-a692-a87037af107b" providerId="ADAL" clId="{E6F61DB7-069D-4ED3-A048-88D1F2D17640}" dt="2022-04-23T22:57:56.888" v="1186" actId="478"/>
          <ac:picMkLst>
            <pc:docMk/>
            <pc:sldMk cId="2077128354" sldId="517"/>
            <ac:picMk id="3" creationId="{33739934-BD40-40BE-B356-88C5EFC9A5E8}"/>
          </ac:picMkLst>
        </pc:picChg>
        <pc:picChg chg="add mod">
          <ac:chgData name="Weifeng Xu" userId="e7aed605-a3dd-4d5a-a692-a87037af107b" providerId="ADAL" clId="{E6F61DB7-069D-4ED3-A048-88D1F2D17640}" dt="2022-04-23T23:00:38.639" v="1197" actId="1076"/>
          <ac:picMkLst>
            <pc:docMk/>
            <pc:sldMk cId="2077128354" sldId="517"/>
            <ac:picMk id="7" creationId="{1F57FD80-C852-47D4-81A1-837DED13AE04}"/>
          </ac:picMkLst>
        </pc:picChg>
        <pc:picChg chg="add del">
          <ac:chgData name="Weifeng Xu" userId="e7aed605-a3dd-4d5a-a692-a87037af107b" providerId="ADAL" clId="{E6F61DB7-069D-4ED3-A048-88D1F2D17640}" dt="2022-04-23T22:57:54.712" v="1185" actId="478"/>
          <ac:picMkLst>
            <pc:docMk/>
            <pc:sldMk cId="2077128354" sldId="517"/>
            <ac:picMk id="10" creationId="{BA35502B-34CF-4102-B4AA-4529ACA458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4-25T21:24:01.564" v="4034" actId="20577"/>
        <pc:sldMkLst>
          <pc:docMk/>
          <pc:sldMk cId="1970098260" sldId="518"/>
        </pc:sldMkLst>
        <pc:spChg chg="add mod">
          <ac:chgData name="Weifeng Xu" userId="e7aed605-a3dd-4d5a-a692-a87037af107b" providerId="ADAL" clId="{E6F61DB7-069D-4ED3-A048-88D1F2D17640}" dt="2022-04-25T21:24:01.564" v="4034" actId="20577"/>
          <ac:spMkLst>
            <pc:docMk/>
            <pc:sldMk cId="1970098260" sldId="518"/>
            <ac:spMk id="2" creationId="{CDA70082-FBF2-43B2-8E6C-C8A35EB13309}"/>
          </ac:spMkLst>
        </pc:spChg>
        <pc:spChg chg="add del mod">
          <ac:chgData name="Weifeng Xu" userId="e7aed605-a3dd-4d5a-a692-a87037af107b" providerId="ADAL" clId="{E6F61DB7-069D-4ED3-A048-88D1F2D17640}" dt="2022-04-23T23:08:55.068" v="1268" actId="478"/>
          <ac:spMkLst>
            <pc:docMk/>
            <pc:sldMk cId="1970098260" sldId="518"/>
            <ac:spMk id="8" creationId="{28E6B561-2CAB-46BF-8DFF-1381DFA574E3}"/>
          </ac:spMkLst>
        </pc:spChg>
        <pc:spChg chg="add del mod">
          <ac:chgData name="Weifeng Xu" userId="e7aed605-a3dd-4d5a-a692-a87037af107b" providerId="ADAL" clId="{E6F61DB7-069D-4ED3-A048-88D1F2D17640}" dt="2022-04-23T23:08:53.139" v="1267" actId="478"/>
          <ac:spMkLst>
            <pc:docMk/>
            <pc:sldMk cId="1970098260" sldId="518"/>
            <ac:spMk id="12" creationId="{918A72F1-F7EC-434C-A29D-C5E3D62D0CD2}"/>
          </ac:spMkLst>
        </pc:spChg>
        <pc:picChg chg="add mod">
          <ac:chgData name="Weifeng Xu" userId="e7aed605-a3dd-4d5a-a692-a87037af107b" providerId="ADAL" clId="{E6F61DB7-069D-4ED3-A048-88D1F2D17640}" dt="2022-04-23T23:03:16.372" v="1239" actId="1076"/>
          <ac:picMkLst>
            <pc:docMk/>
            <pc:sldMk cId="1970098260" sldId="518"/>
            <ac:picMk id="4" creationId="{40DE7B4C-A6AD-43F2-B340-A33C59DD716A}"/>
          </ac:picMkLst>
        </pc:picChg>
        <pc:picChg chg="add mod">
          <ac:chgData name="Weifeng Xu" userId="e7aed605-a3dd-4d5a-a692-a87037af107b" providerId="ADAL" clId="{E6F61DB7-069D-4ED3-A048-88D1F2D17640}" dt="2022-04-23T23:03:52.791" v="1242" actId="14100"/>
          <ac:picMkLst>
            <pc:docMk/>
            <pc:sldMk cId="1970098260" sldId="518"/>
            <ac:picMk id="6" creationId="{71E912E4-B2E3-45EB-9795-ADA13C4ED0AF}"/>
          </ac:picMkLst>
        </pc:picChg>
        <pc:picChg chg="add del mod">
          <ac:chgData name="Weifeng Xu" userId="e7aed605-a3dd-4d5a-a692-a87037af107b" providerId="ADAL" clId="{E6F61DB7-069D-4ED3-A048-88D1F2D17640}" dt="2022-04-23T23:09:46.826" v="1276" actId="478"/>
          <ac:picMkLst>
            <pc:docMk/>
            <pc:sldMk cId="1970098260" sldId="518"/>
            <ac:picMk id="14" creationId="{08475486-D6DE-49A7-9BD1-D882712DEDCC}"/>
          </ac:picMkLst>
        </pc:picChg>
        <pc:picChg chg="add mod">
          <ac:chgData name="Weifeng Xu" userId="e7aed605-a3dd-4d5a-a692-a87037af107b" providerId="ADAL" clId="{E6F61DB7-069D-4ED3-A048-88D1F2D17640}" dt="2022-04-24T15:15:40.155" v="1901" actId="14100"/>
          <ac:picMkLst>
            <pc:docMk/>
            <pc:sldMk cId="1970098260" sldId="518"/>
            <ac:picMk id="16" creationId="{8DF6859B-0C9F-4D21-93A8-754084E1A28B}"/>
          </ac:picMkLst>
        </pc:picChg>
        <pc:picChg chg="add mod">
          <ac:chgData name="Weifeng Xu" userId="e7aed605-a3dd-4d5a-a692-a87037af107b" providerId="ADAL" clId="{E6F61DB7-069D-4ED3-A048-88D1F2D17640}" dt="2022-04-24T15:15:46.877" v="1904" actId="14100"/>
          <ac:picMkLst>
            <pc:docMk/>
            <pc:sldMk cId="1970098260" sldId="518"/>
            <ac:picMk id="18" creationId="{B7E3A02E-0344-44D0-96F8-A6B1E1C5B561}"/>
          </ac:picMkLst>
        </pc:picChg>
        <pc:picChg chg="add mod">
          <ac:chgData name="Weifeng Xu" userId="e7aed605-a3dd-4d5a-a692-a87037af107b" providerId="ADAL" clId="{E6F61DB7-069D-4ED3-A048-88D1F2D17640}" dt="2022-04-24T15:15:43.935" v="1903" actId="14100"/>
          <ac:picMkLst>
            <pc:docMk/>
            <pc:sldMk cId="1970098260" sldId="518"/>
            <ac:picMk id="22" creationId="{76A49C1D-A985-4E7A-B8F5-9F52E328A34A}"/>
          </ac:picMkLst>
        </pc:picChg>
        <pc:picChg chg="add del">
          <ac:chgData name="Weifeng Xu" userId="e7aed605-a3dd-4d5a-a692-a87037af107b" providerId="ADAL" clId="{E6F61DB7-069D-4ED3-A048-88D1F2D17640}" dt="2022-04-25T14:57:18.392" v="3547" actId="22"/>
          <ac:picMkLst>
            <pc:docMk/>
            <pc:sldMk cId="1970098260" sldId="518"/>
            <ac:picMk id="27" creationId="{D90CD72C-44BD-4FCD-B074-D7B4E480A77E}"/>
          </ac:picMkLst>
        </pc:picChg>
        <pc:cxnChg chg="add mod">
          <ac:chgData name="Weifeng Xu" userId="e7aed605-a3dd-4d5a-a692-a87037af107b" providerId="ADAL" clId="{E6F61DB7-069D-4ED3-A048-88D1F2D17640}" dt="2022-04-23T23:08:55.068" v="1268" actId="478"/>
          <ac:cxnSpMkLst>
            <pc:docMk/>
            <pc:sldMk cId="1970098260" sldId="518"/>
            <ac:cxnSpMk id="10" creationId="{EEC0C2C4-CBC1-4233-B388-FE23382AC8C2}"/>
          </ac:cxnSpMkLst>
        </pc:cxnChg>
        <pc:cxnChg chg="add">
          <ac:chgData name="Weifeng Xu" userId="e7aed605-a3dd-4d5a-a692-a87037af107b" providerId="ADAL" clId="{E6F61DB7-069D-4ED3-A048-88D1F2D17640}" dt="2022-04-23T23:10:47.166" v="1279" actId="11529"/>
          <ac:cxnSpMkLst>
            <pc:docMk/>
            <pc:sldMk cId="1970098260" sldId="518"/>
            <ac:cxnSpMk id="20" creationId="{160A4AE6-CDCB-46B8-827D-9CD754A05C5D}"/>
          </ac:cxnSpMkLst>
        </pc:cxnChg>
        <pc:cxnChg chg="add mod">
          <ac:chgData name="Weifeng Xu" userId="e7aed605-a3dd-4d5a-a692-a87037af107b" providerId="ADAL" clId="{E6F61DB7-069D-4ED3-A048-88D1F2D17640}" dt="2022-04-24T15:16:28.024" v="1907" actId="14100"/>
          <ac:cxnSpMkLst>
            <pc:docMk/>
            <pc:sldMk cId="1970098260" sldId="518"/>
            <ac:cxnSpMk id="23" creationId="{B12ABB84-5BB9-4237-9F66-6DFD3BE1FCEE}"/>
          </ac:cxnSpMkLst>
        </pc:cxnChg>
      </pc:sldChg>
      <pc:sldChg chg="addSp delSp new mod modClrScheme chgLayout modNotesTx">
        <pc:chgData name="Weifeng Xu" userId="e7aed605-a3dd-4d5a-a692-a87037af107b" providerId="ADAL" clId="{E6F61DB7-069D-4ED3-A048-88D1F2D17640}" dt="2022-04-23T19:07:52.926" v="1124"/>
        <pc:sldMkLst>
          <pc:docMk/>
          <pc:sldMk cId="1177972760" sldId="519"/>
        </pc:sldMkLst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2" creationId="{E09F6DF4-BA0F-413B-AE7B-ED5011177813}"/>
          </ac:spMkLst>
        </pc:spChg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3" creationId="{5A9FEC66-8676-4DC4-A9DC-101E2C0923F1}"/>
          </ac:spMkLst>
        </pc:spChg>
        <pc:picChg chg="add">
          <ac:chgData name="Weifeng Xu" userId="e7aed605-a3dd-4d5a-a692-a87037af107b" providerId="ADAL" clId="{E6F61DB7-069D-4ED3-A048-88D1F2D17640}" dt="2022-04-23T19:07:47.772" v="1123" actId="22"/>
          <ac:picMkLst>
            <pc:docMk/>
            <pc:sldMk cId="1177972760" sldId="519"/>
            <ac:picMk id="5" creationId="{79C962B4-9248-41D9-B212-D460380326AA}"/>
          </ac:picMkLst>
        </pc:picChg>
      </pc:sldChg>
      <pc:sldChg chg="delSp modSp add mod ord">
        <pc:chgData name="Weifeng Xu" userId="e7aed605-a3dd-4d5a-a692-a87037af107b" providerId="ADAL" clId="{E6F61DB7-069D-4ED3-A048-88D1F2D17640}" dt="2022-04-23T22:57:32.205" v="1184" actId="1076"/>
        <pc:sldMkLst>
          <pc:docMk/>
          <pc:sldMk cId="968557772" sldId="520"/>
        </pc:sldMkLst>
        <pc:spChg chg="del">
          <ac:chgData name="Weifeng Xu" userId="e7aed605-a3dd-4d5a-a692-a87037af107b" providerId="ADAL" clId="{E6F61DB7-069D-4ED3-A048-88D1F2D17640}" dt="2022-04-23T22:57:09.001" v="1178" actId="478"/>
          <ac:spMkLst>
            <pc:docMk/>
            <pc:sldMk cId="968557772" sldId="520"/>
            <ac:spMk id="8" creationId="{B51078D3-D6A7-41AA-B1C3-73D6A8D3F60A}"/>
          </ac:spMkLst>
        </pc:spChg>
        <pc:picChg chg="mod">
          <ac:chgData name="Weifeng Xu" userId="e7aed605-a3dd-4d5a-a692-a87037af107b" providerId="ADAL" clId="{E6F61DB7-069D-4ED3-A048-88D1F2D17640}" dt="2022-04-23T22:57:32.205" v="1184" actId="1076"/>
          <ac:picMkLst>
            <pc:docMk/>
            <pc:sldMk cId="968557772" sldId="520"/>
            <ac:picMk id="3" creationId="{33739934-BD40-40BE-B356-88C5EFC9A5E8}"/>
          </ac:picMkLst>
        </pc:picChg>
        <pc:picChg chg="del">
          <ac:chgData name="Weifeng Xu" userId="e7aed605-a3dd-4d5a-a692-a87037af107b" providerId="ADAL" clId="{E6F61DB7-069D-4ED3-A048-88D1F2D17640}" dt="2022-04-23T22:57:06.329" v="1177" actId="478"/>
          <ac:picMkLst>
            <pc:docMk/>
            <pc:sldMk cId="968557772" sldId="520"/>
            <ac:picMk id="7" creationId="{1F57FD80-C852-47D4-81A1-837DED13AE04}"/>
          </ac:picMkLst>
        </pc:picChg>
        <pc:picChg chg="mod">
          <ac:chgData name="Weifeng Xu" userId="e7aed605-a3dd-4d5a-a692-a87037af107b" providerId="ADAL" clId="{E6F61DB7-069D-4ED3-A048-88D1F2D17640}" dt="2022-04-23T22:57:27.165" v="1183" actId="1076"/>
          <ac:picMkLst>
            <pc:docMk/>
            <pc:sldMk cId="968557772" sldId="520"/>
            <ac:picMk id="10" creationId="{BA35502B-34CF-4102-B4AA-4529ACA458B4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30T00:50:01.480" v="6241" actId="208"/>
        <pc:sldMkLst>
          <pc:docMk/>
          <pc:sldMk cId="789480850" sldId="521"/>
        </pc:sldMkLst>
        <pc:spChg chg="del">
          <ac:chgData name="Weifeng Xu" userId="e7aed605-a3dd-4d5a-a692-a87037af107b" providerId="ADAL" clId="{E6F61DB7-069D-4ED3-A048-88D1F2D17640}" dt="2022-04-23T23:12:48.917" v="1281" actId="700"/>
          <ac:spMkLst>
            <pc:docMk/>
            <pc:sldMk cId="789480850" sldId="521"/>
            <ac:spMk id="2" creationId="{2175B3B9-C11F-4025-8348-4793B8A9BB67}"/>
          </ac:spMkLst>
        </pc:spChg>
        <pc:spChg chg="add mod">
          <ac:chgData name="Weifeng Xu" userId="e7aed605-a3dd-4d5a-a692-a87037af107b" providerId="ADAL" clId="{E6F61DB7-069D-4ED3-A048-88D1F2D17640}" dt="2022-04-26T02:24:21.717" v="4115" actId="14100"/>
          <ac:spMkLst>
            <pc:docMk/>
            <pc:sldMk cId="789480850" sldId="521"/>
            <ac:spMk id="2" creationId="{82EFF0C6-0AB5-46E3-AD49-F0EA39488293}"/>
          </ac:spMkLst>
        </pc:spChg>
        <pc:spChg chg="add mod">
          <ac:chgData name="Weifeng Xu" userId="e7aed605-a3dd-4d5a-a692-a87037af107b" providerId="ADAL" clId="{E6F61DB7-069D-4ED3-A048-88D1F2D17640}" dt="2022-04-30T00:47:46.957" v="6237" actId="14100"/>
          <ac:spMkLst>
            <pc:docMk/>
            <pc:sldMk cId="789480850" sldId="521"/>
            <ac:spMk id="3" creationId="{19F4308D-E666-4C5A-A4C5-71D685B9F48F}"/>
          </ac:spMkLst>
        </pc:spChg>
        <pc:spChg chg="add mod">
          <ac:chgData name="Weifeng Xu" userId="e7aed605-a3dd-4d5a-a692-a87037af107b" providerId="ADAL" clId="{E6F61DB7-069D-4ED3-A048-88D1F2D17640}" dt="2022-04-30T00:50:01.480" v="6241" actId="208"/>
          <ac:spMkLst>
            <pc:docMk/>
            <pc:sldMk cId="789480850" sldId="521"/>
            <ac:spMk id="7" creationId="{4CA74F30-E1A8-457B-B369-1B48BF6DA3CB}"/>
          </ac:spMkLst>
        </pc:spChg>
        <pc:picChg chg="add mod">
          <ac:chgData name="Weifeng Xu" userId="e7aed605-a3dd-4d5a-a692-a87037af107b" providerId="ADAL" clId="{E6F61DB7-069D-4ED3-A048-88D1F2D17640}" dt="2022-04-23T23:18:08.045" v="1286" actId="1076"/>
          <ac:picMkLst>
            <pc:docMk/>
            <pc:sldMk cId="789480850" sldId="521"/>
            <ac:picMk id="4" creationId="{1E6539B0-F29B-4980-94B1-FF2D4EABAFC6}"/>
          </ac:picMkLst>
        </pc:picChg>
        <pc:picChg chg="add mod ord">
          <ac:chgData name="Weifeng Xu" userId="e7aed605-a3dd-4d5a-a692-a87037af107b" providerId="ADAL" clId="{E6F61DB7-069D-4ED3-A048-88D1F2D17640}" dt="2022-04-30T00:47:30.476" v="6153" actId="1076"/>
          <ac:picMkLst>
            <pc:docMk/>
            <pc:sldMk cId="789480850" sldId="521"/>
            <ac:picMk id="5" creationId="{E86A3CC7-8E12-45DC-A987-6B850217773E}"/>
          </ac:picMkLst>
        </pc:picChg>
        <pc:picChg chg="add mod">
          <ac:chgData name="Weifeng Xu" userId="e7aed605-a3dd-4d5a-a692-a87037af107b" providerId="ADAL" clId="{E6F61DB7-069D-4ED3-A048-88D1F2D17640}" dt="2022-04-25T21:20:25.478" v="3973" actId="1076"/>
          <ac:picMkLst>
            <pc:docMk/>
            <pc:sldMk cId="789480850" sldId="521"/>
            <ac:picMk id="2050" creationId="{7D0CD0C1-0673-4C45-88FE-C002C9F52792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9T02:15:53.748" v="9070" actId="20577"/>
        <pc:sldMkLst>
          <pc:docMk/>
          <pc:sldMk cId="3028465063" sldId="522"/>
        </pc:sldMkLst>
        <pc:spChg chg="add mod">
          <ac:chgData name="Weifeng Xu" userId="e7aed605-a3dd-4d5a-a692-a87037af107b" providerId="ADAL" clId="{E6F61DB7-069D-4ED3-A048-88D1F2D17640}" dt="2022-04-30T01:08:47.613" v="6309" actId="108"/>
          <ac:spMkLst>
            <pc:docMk/>
            <pc:sldMk cId="3028465063" sldId="522"/>
            <ac:spMk id="4" creationId="{3D75CFDD-B5B9-4783-A2B3-1BEB0244D14A}"/>
          </ac:spMkLst>
        </pc:spChg>
        <pc:spChg chg="add mod">
          <ac:chgData name="Weifeng Xu" userId="e7aed605-a3dd-4d5a-a692-a87037af107b" providerId="ADAL" clId="{E6F61DB7-069D-4ED3-A048-88D1F2D17640}" dt="2022-04-30T01:08:43.521" v="6308" actId="207"/>
          <ac:spMkLst>
            <pc:docMk/>
            <pc:sldMk cId="3028465063" sldId="522"/>
            <ac:spMk id="6" creationId="{9D54E2D2-7965-4DDF-AB29-113830734652}"/>
          </ac:spMkLst>
        </pc:spChg>
        <pc:spChg chg="add mod">
          <ac:chgData name="Weifeng Xu" userId="e7aed605-a3dd-4d5a-a692-a87037af107b" providerId="ADAL" clId="{E6F61DB7-069D-4ED3-A048-88D1F2D17640}" dt="2022-04-24T01:04:06.782" v="1481" actId="1076"/>
          <ac:spMkLst>
            <pc:docMk/>
            <pc:sldMk cId="3028465063" sldId="522"/>
            <ac:spMk id="25" creationId="{E983943E-4B85-4A76-A856-3473498214F4}"/>
          </ac:spMkLst>
        </pc:spChg>
        <pc:spChg chg="add mod">
          <ac:chgData name="Weifeng Xu" userId="e7aed605-a3dd-4d5a-a692-a87037af107b" providerId="ADAL" clId="{E6F61DB7-069D-4ED3-A048-88D1F2D17640}" dt="2022-05-09T02:15:53.748" v="9070" actId="20577"/>
          <ac:spMkLst>
            <pc:docMk/>
            <pc:sldMk cId="3028465063" sldId="522"/>
            <ac:spMk id="29" creationId="{F91A6F05-0338-442F-9AF5-2071DD4F7CA9}"/>
          </ac:spMkLst>
        </pc:spChg>
        <pc:spChg chg="add mod">
          <ac:chgData name="Weifeng Xu" userId="e7aed605-a3dd-4d5a-a692-a87037af107b" providerId="ADAL" clId="{E6F61DB7-069D-4ED3-A048-88D1F2D17640}" dt="2022-04-24T01:04:33.312" v="1491" actId="113"/>
          <ac:spMkLst>
            <pc:docMk/>
            <pc:sldMk cId="3028465063" sldId="522"/>
            <ac:spMk id="30" creationId="{7E2681F9-98F1-43C7-8D93-778900BCA99C}"/>
          </ac:spMkLst>
        </pc:spChg>
        <pc:spChg chg="add mod">
          <ac:chgData name="Weifeng Xu" userId="e7aed605-a3dd-4d5a-a692-a87037af107b" providerId="ADAL" clId="{E6F61DB7-069D-4ED3-A048-88D1F2D17640}" dt="2022-04-30T01:08:55.114" v="6311" actId="108"/>
          <ac:spMkLst>
            <pc:docMk/>
            <pc:sldMk cId="3028465063" sldId="522"/>
            <ac:spMk id="34" creationId="{5502178C-BC7C-444C-827B-BD8AF481430A}"/>
          </ac:spMkLst>
        </pc:spChg>
        <pc:spChg chg="add mod">
          <ac:chgData name="Weifeng Xu" userId="e7aed605-a3dd-4d5a-a692-a87037af107b" providerId="ADAL" clId="{E6F61DB7-069D-4ED3-A048-88D1F2D17640}" dt="2022-04-30T01:08:51.049" v="6310" actId="108"/>
          <ac:spMkLst>
            <pc:docMk/>
            <pc:sldMk cId="3028465063" sldId="522"/>
            <ac:spMk id="36" creationId="{D79B4076-046B-4A7B-8BAB-3F188121E9C1}"/>
          </ac:spMkLst>
        </pc:s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10" creationId="{4615C25C-5CAD-457B-9AF3-581EDAAE97DE}"/>
          </ac:grpSpMkLst>
        </pc:grpChg>
        <pc:grpChg chg="add del mod">
          <ac:chgData name="Weifeng Xu" userId="e7aed605-a3dd-4d5a-a692-a87037af107b" providerId="ADAL" clId="{E6F61DB7-069D-4ED3-A048-88D1F2D17640}" dt="2022-04-24T00:51:30.063" v="1323"/>
          <ac:grpSpMkLst>
            <pc:docMk/>
            <pc:sldMk cId="3028465063" sldId="522"/>
            <ac:grpSpMk id="13" creationId="{0E19A19E-28E4-41AD-A978-F957B4AB4E1E}"/>
          </ac:grpSpMkLst>
        </pc:grpChg>
        <pc:grpChg chg="mod">
          <ac:chgData name="Weifeng Xu" userId="e7aed605-a3dd-4d5a-a692-a87037af107b" providerId="ADAL" clId="{E6F61DB7-069D-4ED3-A048-88D1F2D17640}" dt="2022-04-24T00:51:29.311" v="1321"/>
          <ac:grpSpMkLst>
            <pc:docMk/>
            <pc:sldMk cId="3028465063" sldId="522"/>
            <ac:grpSpMk id="15" creationId="{1EB785F6-B349-4110-BAA7-634A5147908E}"/>
          </ac:grpSpMkLst>
        </pc:grpChg>
        <pc:grpChg chg="mod">
          <ac:chgData name="Weifeng Xu" userId="e7aed605-a3dd-4d5a-a692-a87037af107b" providerId="ADAL" clId="{E6F61DB7-069D-4ED3-A048-88D1F2D17640}" dt="2022-04-24T00:51:35.495" v="1329"/>
          <ac:grpSpMkLst>
            <pc:docMk/>
            <pc:sldMk cId="3028465063" sldId="522"/>
            <ac:grpSpMk id="18" creationId="{F45E0664-BACA-42FB-8EAE-6B5CD5054247}"/>
          </ac:grpSpMkLst>
        </pc:gr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21" creationId="{B2082173-4724-4D6C-BD2E-975E74DB384B}"/>
          </ac:grpSpMkLst>
        </pc:grpChg>
        <pc:picChg chg="add mod">
          <ac:chgData name="Weifeng Xu" userId="e7aed605-a3dd-4d5a-a692-a87037af107b" providerId="ADAL" clId="{E6F61DB7-069D-4ED3-A048-88D1F2D17640}" dt="2022-04-24T02:05:24.836" v="1507" actId="1076"/>
          <ac:picMkLst>
            <pc:docMk/>
            <pc:sldMk cId="3028465063" sldId="522"/>
            <ac:picMk id="2" creationId="{05266097-1D57-4FAA-9A63-E2A8D183FC71}"/>
          </ac:picMkLst>
        </pc:picChg>
        <pc:picChg chg="add mod">
          <ac:chgData name="Weifeng Xu" userId="e7aed605-a3dd-4d5a-a692-a87037af107b" providerId="ADAL" clId="{E6F61DB7-069D-4ED3-A048-88D1F2D17640}" dt="2022-04-24T01:04:12.230" v="1483" actId="1076"/>
          <ac:picMkLst>
            <pc:docMk/>
            <pc:sldMk cId="3028465063" sldId="522"/>
            <ac:picMk id="24" creationId="{65D56D55-BED7-4132-95A1-7A581AAB40AA}"/>
          </ac:picMkLst>
        </pc:picChg>
        <pc:picChg chg="add mod">
          <ac:chgData name="Weifeng Xu" userId="e7aed605-a3dd-4d5a-a692-a87037af107b" providerId="ADAL" clId="{E6F61DB7-069D-4ED3-A048-88D1F2D17640}" dt="2022-04-24T01:04:40.226" v="1494" actId="1076"/>
          <ac:picMkLst>
            <pc:docMk/>
            <pc:sldMk cId="3028465063" sldId="522"/>
            <ac:picMk id="3075" creationId="{74F7FEE2-A0E9-46B3-9721-39CCC94D97E2}"/>
          </ac:picMkLst>
        </pc:picChg>
        <pc:inkChg chg="add del">
          <ac:chgData name="Weifeng Xu" userId="e7aed605-a3dd-4d5a-a692-a87037af107b" providerId="ADAL" clId="{E6F61DB7-069D-4ED3-A048-88D1F2D17640}" dt="2022-04-24T00:51:10.471" v="1311" actId="9405"/>
          <ac:inkMkLst>
            <pc:docMk/>
            <pc:sldMk cId="3028465063" sldId="522"/>
            <ac:inkMk id="7" creationId="{CCAEAF8E-C205-4100-8A1E-03361896061E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8" creationId="{4896351A-D78A-489E-8F80-1F44EE7D52A1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9" creationId="{6A234551-50D5-4C4B-9AF8-EDF09991DA5B}"/>
          </ac:inkMkLst>
        </pc:inkChg>
        <pc:inkChg chg="add del mod">
          <ac:chgData name="Weifeng Xu" userId="e7aed605-a3dd-4d5a-a692-a87037af107b" providerId="ADAL" clId="{E6F61DB7-069D-4ED3-A048-88D1F2D17640}" dt="2022-04-24T00:51:30.550" v="1324" actId="9405"/>
          <ac:inkMkLst>
            <pc:docMk/>
            <pc:sldMk cId="3028465063" sldId="522"/>
            <ac:inkMk id="11" creationId="{0F7B7971-3AB7-4B16-AAD7-F2E152E20BC9}"/>
          </ac:inkMkLst>
        </pc:inkChg>
        <pc:inkChg chg="add del mod">
          <ac:chgData name="Weifeng Xu" userId="e7aed605-a3dd-4d5a-a692-a87037af107b" providerId="ADAL" clId="{E6F61DB7-069D-4ED3-A048-88D1F2D17640}" dt="2022-04-24T00:51:30.063" v="1323"/>
          <ac:inkMkLst>
            <pc:docMk/>
            <pc:sldMk cId="3028465063" sldId="522"/>
            <ac:inkMk id="12" creationId="{2F652153-BD66-4488-AE9B-0F27C73A0DB1}"/>
          </ac:inkMkLst>
        </pc:inkChg>
        <pc:inkChg chg="add del mod">
          <ac:chgData name="Weifeng Xu" userId="e7aed605-a3dd-4d5a-a692-a87037af107b" providerId="ADAL" clId="{E6F61DB7-069D-4ED3-A048-88D1F2D17640}" dt="2022-04-24T00:51:29.311" v="1321"/>
          <ac:inkMkLst>
            <pc:docMk/>
            <pc:sldMk cId="3028465063" sldId="522"/>
            <ac:inkMk id="14" creationId="{1FEEB001-DB7C-4143-8314-53C160E068D7}"/>
          </ac:inkMkLst>
        </pc:inkChg>
        <pc:inkChg chg="add del mod">
          <ac:chgData name="Weifeng Xu" userId="e7aed605-a3dd-4d5a-a692-a87037af107b" providerId="ADAL" clId="{E6F61DB7-069D-4ED3-A048-88D1F2D17640}" dt="2022-04-24T00:51:35.918" v="1330" actId="9405"/>
          <ac:inkMkLst>
            <pc:docMk/>
            <pc:sldMk cId="3028465063" sldId="522"/>
            <ac:inkMk id="16" creationId="{643CF14D-7A7F-4824-A051-63653818507C}"/>
          </ac:inkMkLst>
        </pc:inkChg>
        <pc:inkChg chg="add del mod">
          <ac:chgData name="Weifeng Xu" userId="e7aed605-a3dd-4d5a-a692-a87037af107b" providerId="ADAL" clId="{E6F61DB7-069D-4ED3-A048-88D1F2D17640}" dt="2022-04-24T00:51:35.495" v="1329"/>
          <ac:inkMkLst>
            <pc:docMk/>
            <pc:sldMk cId="3028465063" sldId="522"/>
            <ac:inkMk id="17" creationId="{FC94778E-8203-4EEF-AC8A-B182CA0BFCFF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19" creationId="{7A7E76C6-DDF3-40A3-BEF4-A66ACC1B38C2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20" creationId="{3530CE8C-1EFD-4EA0-B67C-D5381AFAD8A2}"/>
          </ac:inkMkLst>
        </pc:inkChg>
        <pc:inkChg chg="add del">
          <ac:chgData name="Weifeng Xu" userId="e7aed605-a3dd-4d5a-a692-a87037af107b" providerId="ADAL" clId="{E6F61DB7-069D-4ED3-A048-88D1F2D17640}" dt="2022-04-24T00:51:47.600" v="1335" actId="9405"/>
          <ac:inkMkLst>
            <pc:docMk/>
            <pc:sldMk cId="3028465063" sldId="522"/>
            <ac:inkMk id="22" creationId="{5034BE25-7E25-4473-BE54-33D0A5841BD7}"/>
          </ac:inkMkLst>
        </pc:inkChg>
        <pc:cxnChg chg="add mod">
          <ac:chgData name="Weifeng Xu" userId="e7aed605-a3dd-4d5a-a692-a87037af107b" providerId="ADAL" clId="{E6F61DB7-069D-4ED3-A048-88D1F2D17640}" dt="2022-04-24T01:04:09.234" v="1482" actId="14100"/>
          <ac:cxnSpMkLst>
            <pc:docMk/>
            <pc:sldMk cId="3028465063" sldId="522"/>
            <ac:cxnSpMk id="27" creationId="{A9894C7E-46CA-4CCB-839E-F9143A133047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10-10T18:40:00.369" v="9560" actId="1076"/>
        <pc:sldMkLst>
          <pc:docMk/>
          <pc:sldMk cId="2484677958" sldId="523"/>
        </pc:sldMkLst>
        <pc:spChg chg="add mod">
          <ac:chgData name="Weifeng Xu" userId="e7aed605-a3dd-4d5a-a692-a87037af107b" providerId="ADAL" clId="{E6F61DB7-069D-4ED3-A048-88D1F2D17640}" dt="2022-04-30T01:02:45.609" v="6293" actId="207"/>
          <ac:spMkLst>
            <pc:docMk/>
            <pc:sldMk cId="2484677958" sldId="523"/>
            <ac:spMk id="2" creationId="{9231D43C-1739-4262-B371-919DB29B657E}"/>
          </ac:spMkLst>
        </pc:spChg>
        <pc:spChg chg="add mod">
          <ac:chgData name="Weifeng Xu" userId="e7aed605-a3dd-4d5a-a692-a87037af107b" providerId="ADAL" clId="{E6F61DB7-069D-4ED3-A048-88D1F2D17640}" dt="2022-04-30T01:12:47.263" v="6313" actId="108"/>
          <ac:spMkLst>
            <pc:docMk/>
            <pc:sldMk cId="2484677958" sldId="523"/>
            <ac:spMk id="5" creationId="{509346FA-0B47-4C49-B2D2-755FE6E34054}"/>
          </ac:spMkLst>
        </pc:spChg>
        <pc:spChg chg="add mod">
          <ac:chgData name="Weifeng Xu" userId="e7aed605-a3dd-4d5a-a692-a87037af107b" providerId="ADAL" clId="{E6F61DB7-069D-4ED3-A048-88D1F2D17640}" dt="2022-04-30T01:12:42.578" v="6312" actId="108"/>
          <ac:spMkLst>
            <pc:docMk/>
            <pc:sldMk cId="2484677958" sldId="523"/>
            <ac:spMk id="6" creationId="{3F037371-947A-42A1-830E-BDA589BC3A4B}"/>
          </ac:spMkLst>
        </pc:spChg>
        <pc:spChg chg="add mod">
          <ac:chgData name="Weifeng Xu" userId="e7aed605-a3dd-4d5a-a692-a87037af107b" providerId="ADAL" clId="{E6F61DB7-069D-4ED3-A048-88D1F2D17640}" dt="2022-10-10T18:39:54.423" v="9557" actId="14100"/>
          <ac:spMkLst>
            <pc:docMk/>
            <pc:sldMk cId="2484677958" sldId="523"/>
            <ac:spMk id="13" creationId="{C638B93E-39DD-41E5-AEB8-32221D3C4A7E}"/>
          </ac:spMkLst>
        </pc:spChg>
        <pc:spChg chg="add mod">
          <ac:chgData name="Weifeng Xu" userId="e7aed605-a3dd-4d5a-a692-a87037af107b" providerId="ADAL" clId="{E6F61DB7-069D-4ED3-A048-88D1F2D17640}" dt="2022-10-10T18:40:00.369" v="9560" actId="1076"/>
          <ac:spMkLst>
            <pc:docMk/>
            <pc:sldMk cId="2484677958" sldId="523"/>
            <ac:spMk id="14" creationId="{6CA76DA9-D487-4B41-9F9F-2DE8F1E04BD2}"/>
          </ac:spMkLst>
        </pc:spChg>
        <pc:spChg chg="add mod">
          <ac:chgData name="Weifeng Xu" userId="e7aed605-a3dd-4d5a-a692-a87037af107b" providerId="ADAL" clId="{E6F61DB7-069D-4ED3-A048-88D1F2D17640}" dt="2022-04-30T01:04:01.662" v="6297" actId="1076"/>
          <ac:spMkLst>
            <pc:docMk/>
            <pc:sldMk cId="2484677958" sldId="523"/>
            <ac:spMk id="15" creationId="{D5656B7D-9023-4B30-90F0-26868C5A9DC3}"/>
          </ac:spMkLst>
        </pc:spChg>
        <pc:spChg chg="add mod">
          <ac:chgData name="Weifeng Xu" userId="e7aed605-a3dd-4d5a-a692-a87037af107b" providerId="ADAL" clId="{E6F61DB7-069D-4ED3-A048-88D1F2D17640}" dt="2022-04-30T01:04:11.405" v="6298" actId="1076"/>
          <ac:spMkLst>
            <pc:docMk/>
            <pc:sldMk cId="2484677958" sldId="523"/>
            <ac:spMk id="20" creationId="{95F1E81E-861B-434A-B4AC-E301C50769F1}"/>
          </ac:spMkLst>
        </pc:spChg>
        <pc:spChg chg="add mod">
          <ac:chgData name="Weifeng Xu" userId="e7aed605-a3dd-4d5a-a692-a87037af107b" providerId="ADAL" clId="{E6F61DB7-069D-4ED3-A048-88D1F2D17640}" dt="2022-04-30T02:37:21.334" v="6506" actId="20577"/>
          <ac:spMkLst>
            <pc:docMk/>
            <pc:sldMk cId="2484677958" sldId="523"/>
            <ac:spMk id="22" creationId="{A6768D6F-5EF5-4624-BAF2-7E283EF79081}"/>
          </ac:spMkLst>
        </pc:s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7" creationId="{8AEA07AC-ADDC-4F37-B294-AE111A58CB1B}"/>
          </ac:grpSpMkLst>
        </pc:gr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10" creationId="{D7993F39-9B69-4EE1-9789-3B9F6B37D546}"/>
          </ac:grpSpMkLst>
        </pc:grpChg>
        <pc:picChg chg="add mod">
          <ac:chgData name="Weifeng Xu" userId="e7aed605-a3dd-4d5a-a692-a87037af107b" providerId="ADAL" clId="{E6F61DB7-069D-4ED3-A048-88D1F2D17640}" dt="2022-04-24T03:05:09.076" v="1636" actId="1076"/>
          <ac:picMkLst>
            <pc:docMk/>
            <pc:sldMk cId="2484677958" sldId="523"/>
            <ac:picMk id="3" creationId="{D8D9EAF8-1DA2-4CE4-A650-579B44FCD639}"/>
          </ac:picMkLst>
        </pc:picChg>
        <pc:picChg chg="add mod">
          <ac:chgData name="Weifeng Xu" userId="e7aed605-a3dd-4d5a-a692-a87037af107b" providerId="ADAL" clId="{E6F61DB7-069D-4ED3-A048-88D1F2D17640}" dt="2022-04-24T03:02:48.478" v="1610"/>
          <ac:picMkLst>
            <pc:docMk/>
            <pc:sldMk cId="2484677958" sldId="523"/>
            <ac:picMk id="4" creationId="{D5BAC337-7959-4B68-BCFB-5710FEB66D0E}"/>
          </ac:picMkLst>
        </pc:pic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8" creationId="{CD6F9A41-943C-438A-8D86-A29D79C85DD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9" creationId="{60AAFE45-E7B8-4A1F-9A3D-4B4E14E9DA1D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1" creationId="{D372FDFA-C92C-4AD7-B05E-EB4BF0063D6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2" creationId="{969EB80D-88D7-4219-94BE-0C7C85A2F6A3}"/>
          </ac:inkMkLst>
        </pc:inkChg>
        <pc:cxnChg chg="add mod">
          <ac:chgData name="Weifeng Xu" userId="e7aed605-a3dd-4d5a-a692-a87037af107b" providerId="ADAL" clId="{E6F61DB7-069D-4ED3-A048-88D1F2D17640}" dt="2022-04-24T03:05:24.197" v="1640" actId="14100"/>
          <ac:cxnSpMkLst>
            <pc:docMk/>
            <pc:sldMk cId="2484677958" sldId="523"/>
            <ac:cxnSpMk id="16" creationId="{29252036-2F39-4E98-9376-E2FC8AE8B217}"/>
          </ac:cxnSpMkLst>
        </pc:cxnChg>
        <pc:cxnChg chg="add mod">
          <ac:chgData name="Weifeng Xu" userId="e7aed605-a3dd-4d5a-a692-a87037af107b" providerId="ADAL" clId="{E6F61DB7-069D-4ED3-A048-88D1F2D17640}" dt="2022-04-30T01:05:08.602" v="6303" actId="208"/>
          <ac:cxnSpMkLst>
            <pc:docMk/>
            <pc:sldMk cId="2484677958" sldId="523"/>
            <ac:cxnSpMk id="18" creationId="{B97FBF87-D0A8-4DF3-AA15-29A8C864B6F3}"/>
          </ac:cxnSpMkLst>
        </pc:cxnChg>
        <pc:cxnChg chg="add mod">
          <ac:chgData name="Weifeng Xu" userId="e7aed605-a3dd-4d5a-a692-a87037af107b" providerId="ADAL" clId="{E6F61DB7-069D-4ED3-A048-88D1F2D17640}" dt="2022-04-24T03:05:26.236" v="1641" actId="13822"/>
          <ac:cxnSpMkLst>
            <pc:docMk/>
            <pc:sldMk cId="2484677958" sldId="523"/>
            <ac:cxnSpMk id="19" creationId="{E959A31E-A2C0-4851-BCEE-4DBFF6AD1446}"/>
          </ac:cxnSpMkLst>
        </pc:cxnChg>
        <pc:cxnChg chg="add mod">
          <ac:chgData name="Weifeng Xu" userId="e7aed605-a3dd-4d5a-a692-a87037af107b" providerId="ADAL" clId="{E6F61DB7-069D-4ED3-A048-88D1F2D17640}" dt="2022-04-30T01:05:05.530" v="6302" actId="208"/>
          <ac:cxnSpMkLst>
            <pc:docMk/>
            <pc:sldMk cId="2484677958" sldId="523"/>
            <ac:cxnSpMk id="23" creationId="{05982B69-9C73-4E6D-9AE4-73285C752C71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8:38:25.024" v="9556" actId="1076"/>
        <pc:sldMkLst>
          <pc:docMk/>
          <pc:sldMk cId="2211578237" sldId="524"/>
        </pc:sldMkLst>
        <pc:spChg chg="add mod">
          <ac:chgData name="Weifeng Xu" userId="e7aed605-a3dd-4d5a-a692-a87037af107b" providerId="ADAL" clId="{E6F61DB7-069D-4ED3-A048-88D1F2D17640}" dt="2022-04-30T01:38:32.853" v="6402" actId="207"/>
          <ac:spMkLst>
            <pc:docMk/>
            <pc:sldMk cId="2211578237" sldId="524"/>
            <ac:spMk id="2" creationId="{60335CFF-A15C-454B-9D9A-45CC3274AAC6}"/>
          </ac:spMkLst>
        </pc:spChg>
        <pc:spChg chg="add mod">
          <ac:chgData name="Weifeng Xu" userId="e7aed605-a3dd-4d5a-a692-a87037af107b" providerId="ADAL" clId="{E6F61DB7-069D-4ED3-A048-88D1F2D17640}" dt="2022-05-09T02:19:28.313" v="9083" actId="20577"/>
          <ac:spMkLst>
            <pc:docMk/>
            <pc:sldMk cId="2211578237" sldId="524"/>
            <ac:spMk id="4" creationId="{C8C7F534-2AA8-4E64-8875-A0CFC3019916}"/>
          </ac:spMkLst>
        </pc:spChg>
        <pc:spChg chg="add mod">
          <ac:chgData name="Weifeng Xu" userId="e7aed605-a3dd-4d5a-a692-a87037af107b" providerId="ADAL" clId="{E6F61DB7-069D-4ED3-A048-88D1F2D17640}" dt="2022-04-30T01:34:38.809" v="6385" actId="20577"/>
          <ac:spMkLst>
            <pc:docMk/>
            <pc:sldMk cId="2211578237" sldId="524"/>
            <ac:spMk id="7" creationId="{11831F04-9229-45FB-8230-E5DBE2F94997}"/>
          </ac:spMkLst>
        </pc:spChg>
        <pc:spChg chg="add mod">
          <ac:chgData name="Weifeng Xu" userId="e7aed605-a3dd-4d5a-a692-a87037af107b" providerId="ADAL" clId="{E6F61DB7-069D-4ED3-A048-88D1F2D17640}" dt="2022-05-09T02:21:58.848" v="9116" actId="20577"/>
          <ac:spMkLst>
            <pc:docMk/>
            <pc:sldMk cId="2211578237" sldId="524"/>
            <ac:spMk id="8" creationId="{ECDA4EE0-E97F-4BD8-A106-5C04045AA977}"/>
          </ac:spMkLst>
        </pc:spChg>
        <pc:spChg chg="add del mod">
          <ac:chgData name="Weifeng Xu" userId="e7aed605-a3dd-4d5a-a692-a87037af107b" providerId="ADAL" clId="{E6F61DB7-069D-4ED3-A048-88D1F2D17640}" dt="2022-10-10T18:23:24.097" v="9531" actId="478"/>
          <ac:spMkLst>
            <pc:docMk/>
            <pc:sldMk cId="2211578237" sldId="524"/>
            <ac:spMk id="10" creationId="{504FB4AB-4AF8-4562-9A5F-83D921CECA3A}"/>
          </ac:spMkLst>
        </pc:spChg>
        <pc:spChg chg="add mod">
          <ac:chgData name="Weifeng Xu" userId="e7aed605-a3dd-4d5a-a692-a87037af107b" providerId="ADAL" clId="{E6F61DB7-069D-4ED3-A048-88D1F2D17640}" dt="2022-10-10T18:37:37.754" v="9535" actId="1076"/>
          <ac:spMkLst>
            <pc:docMk/>
            <pc:sldMk cId="2211578237" sldId="524"/>
            <ac:spMk id="11" creationId="{F53FD701-6839-420F-AE28-C74B5E9A876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3" creationId="{56A78E82-C87F-EFEC-565E-53062EBBEFC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4" creationId="{4AC074CB-59A1-4ED3-D45E-E0E1C4ABE36E}"/>
          </ac:spMkLst>
        </pc:spChg>
        <pc:spChg chg="add mod">
          <ac:chgData name="Weifeng Xu" userId="e7aed605-a3dd-4d5a-a692-a87037af107b" providerId="ADAL" clId="{E6F61DB7-069D-4ED3-A048-88D1F2D17640}" dt="2022-10-10T18:38:25.024" v="9556" actId="1076"/>
          <ac:spMkLst>
            <pc:docMk/>
            <pc:sldMk cId="2211578237" sldId="524"/>
            <ac:spMk id="17" creationId="{481F5AF6-06C0-6888-97A5-F0E903B0469D}"/>
          </ac:spMkLst>
        </pc:spChg>
        <pc:picChg chg="add mod modCrop">
          <ac:chgData name="Weifeng Xu" userId="e7aed605-a3dd-4d5a-a692-a87037af107b" providerId="ADAL" clId="{E6F61DB7-069D-4ED3-A048-88D1F2D17640}" dt="2022-10-10T18:37:49.355" v="9543" actId="1076"/>
          <ac:picMkLst>
            <pc:docMk/>
            <pc:sldMk cId="2211578237" sldId="524"/>
            <ac:picMk id="3" creationId="{115D331B-8873-4B75-8474-C395F04AFC8F}"/>
          </ac:picMkLst>
        </pc:picChg>
        <pc:picChg chg="add del mod">
          <ac:chgData name="Weifeng Xu" userId="e7aed605-a3dd-4d5a-a692-a87037af107b" providerId="ADAL" clId="{E6F61DB7-069D-4ED3-A048-88D1F2D17640}" dt="2022-10-10T18:37:19.649" v="9532" actId="478"/>
          <ac:picMkLst>
            <pc:docMk/>
            <pc:sldMk cId="2211578237" sldId="524"/>
            <ac:picMk id="12" creationId="{F85E370D-AC7B-C711-691C-8F795ACBAB2C}"/>
          </ac:picMkLst>
        </pc:picChg>
        <pc:cxnChg chg="add mod">
          <ac:chgData name="Weifeng Xu" userId="e7aed605-a3dd-4d5a-a692-a87037af107b" providerId="ADAL" clId="{E6F61DB7-069D-4ED3-A048-88D1F2D17640}" dt="2022-04-24T14:31:44.115" v="1805" actId="13822"/>
          <ac:cxnSpMkLst>
            <pc:docMk/>
            <pc:sldMk cId="2211578237" sldId="524"/>
            <ac:cxnSpMk id="6" creationId="{2AA46EE3-3BCC-4096-8688-6D860734F57F}"/>
          </ac:cxnSpMkLst>
        </pc:cxnChg>
        <pc:cxnChg chg="add mod">
          <ac:chgData name="Weifeng Xu" userId="e7aed605-a3dd-4d5a-a692-a87037af107b" providerId="ADAL" clId="{E6F61DB7-069D-4ED3-A048-88D1F2D17640}" dt="2022-04-24T14:32:24.989" v="1823" actId="14100"/>
          <ac:cxnSpMkLst>
            <pc:docMk/>
            <pc:sldMk cId="2211578237" sldId="524"/>
            <ac:cxnSpMk id="9" creationId="{C2DEE7F3-E1B3-4DAF-9B1C-F88BD4F6E45D}"/>
          </ac:cxnSpMkLst>
        </pc:cxnChg>
        <pc:cxnChg chg="add del mod">
          <ac:chgData name="Weifeng Xu" userId="e7aed605-a3dd-4d5a-a692-a87037af107b" providerId="ADAL" clId="{E6F61DB7-069D-4ED3-A048-88D1F2D17640}" dt="2022-10-10T18:37:19.649" v="9532" actId="478"/>
          <ac:cxnSpMkLst>
            <pc:docMk/>
            <pc:sldMk cId="2211578237" sldId="524"/>
            <ac:cxnSpMk id="16" creationId="{3BFA9E8B-FAC9-9178-0438-9BF654497B03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9T02:26:27.742" v="9232" actId="20577"/>
        <pc:sldMkLst>
          <pc:docMk/>
          <pc:sldMk cId="1732821607" sldId="525"/>
        </pc:sldMkLst>
        <pc:spChg chg="add mod">
          <ac:chgData name="Weifeng Xu" userId="e7aed605-a3dd-4d5a-a692-a87037af107b" providerId="ADAL" clId="{E6F61DB7-069D-4ED3-A048-88D1F2D17640}" dt="2022-05-09T02:26:27.742" v="9232" actId="20577"/>
          <ac:spMkLst>
            <pc:docMk/>
            <pc:sldMk cId="1732821607" sldId="525"/>
            <ac:spMk id="5" creationId="{CEA52699-6F23-E8DB-634D-9F44AA7D8CFD}"/>
          </ac:spMkLst>
        </pc:spChg>
        <pc:picChg chg="add del">
          <ac:chgData name="Weifeng Xu" userId="e7aed605-a3dd-4d5a-a692-a87037af107b" providerId="ADAL" clId="{E6F61DB7-069D-4ED3-A048-88D1F2D17640}" dt="2022-04-26T13:00:07.508" v="4739" actId="478"/>
          <ac:picMkLst>
            <pc:docMk/>
            <pc:sldMk cId="1732821607" sldId="525"/>
            <ac:picMk id="3" creationId="{2C5BF976-0112-4760-8A1D-E82B0BB2DFB5}"/>
          </ac:picMkLst>
        </pc:picChg>
        <pc:picChg chg="add mod">
          <ac:chgData name="Weifeng Xu" userId="e7aed605-a3dd-4d5a-a692-a87037af107b" providerId="ADAL" clId="{E6F61DB7-069D-4ED3-A048-88D1F2D17640}" dt="2022-05-09T02:25:37.458" v="9163" actId="1076"/>
          <ac:picMkLst>
            <pc:docMk/>
            <pc:sldMk cId="1732821607" sldId="525"/>
            <ac:picMk id="4" creationId="{FFB27046-FDE3-4EEA-BF3C-B8B13175AE47}"/>
          </ac:picMkLst>
        </pc:picChg>
        <pc:picChg chg="add mod">
          <ac:chgData name="Weifeng Xu" userId="e7aed605-a3dd-4d5a-a692-a87037af107b" providerId="ADAL" clId="{E6F61DB7-069D-4ED3-A048-88D1F2D17640}" dt="2022-04-26T13:02:33.270" v="4745" actId="14100"/>
          <ac:picMkLst>
            <pc:docMk/>
            <pc:sldMk cId="1732821607" sldId="525"/>
            <ac:picMk id="6" creationId="{E47512D7-7214-4F41-BC86-480726CE9B5F}"/>
          </ac:picMkLst>
        </pc:picChg>
        <pc:cxnChg chg="add mod">
          <ac:chgData name="Weifeng Xu" userId="e7aed605-a3dd-4d5a-a692-a87037af107b" providerId="ADAL" clId="{E6F61DB7-069D-4ED3-A048-88D1F2D17640}" dt="2022-04-26T13:02:23.136" v="4744" actId="14100"/>
          <ac:cxnSpMkLst>
            <pc:docMk/>
            <pc:sldMk cId="1732821607" sldId="525"/>
            <ac:cxnSpMk id="8" creationId="{670B4659-8369-424A-8864-AE6D03874ADE}"/>
          </ac:cxnSpMkLst>
        </pc:cxnChg>
      </pc:sldChg>
      <pc:sldChg chg="addSp delSp modSp new mod setBg modClrScheme chgLayout modNotesTx">
        <pc:chgData name="Weifeng Xu" userId="e7aed605-a3dd-4d5a-a692-a87037af107b" providerId="ADAL" clId="{E6F61DB7-069D-4ED3-A048-88D1F2D17640}" dt="2022-04-25T21:25:32.226" v="4077" actId="6549"/>
        <pc:sldMkLst>
          <pc:docMk/>
          <pc:sldMk cId="1131073903" sldId="526"/>
        </pc:sldMkLst>
        <pc:spChg chg="add mod ord">
          <ac:chgData name="Weifeng Xu" userId="e7aed605-a3dd-4d5a-a692-a87037af107b" providerId="ADAL" clId="{E6F61DB7-069D-4ED3-A048-88D1F2D17640}" dt="2022-04-25T21:25:32.226" v="4077" actId="6549"/>
          <ac:spMkLst>
            <pc:docMk/>
            <pc:sldMk cId="1131073903" sldId="526"/>
            <ac:spMk id="2" creationId="{9F5522F1-69D1-4A8D-A61C-E1891115637D}"/>
          </ac:spMkLst>
        </pc:spChg>
        <pc:spChg chg="add mod ord">
          <ac:chgData name="Weifeng Xu" userId="e7aed605-a3dd-4d5a-a692-a87037af107b" providerId="ADAL" clId="{E6F61DB7-069D-4ED3-A048-88D1F2D17640}" dt="2022-04-24T20:04:06.480" v="2346" actId="207"/>
          <ac:spMkLst>
            <pc:docMk/>
            <pc:sldMk cId="1131073903" sldId="526"/>
            <ac:spMk id="3" creationId="{4E66FBD1-167E-4A2C-9C81-B2F05F934ACA}"/>
          </ac:spMkLst>
        </pc:spChg>
        <pc:spChg chg="add del mod">
          <ac:chgData name="Weifeng Xu" userId="e7aed605-a3dd-4d5a-a692-a87037af107b" providerId="ADAL" clId="{E6F61DB7-069D-4ED3-A048-88D1F2D17640}" dt="2022-04-24T19:24:11.127" v="2252" actId="767"/>
          <ac:spMkLst>
            <pc:docMk/>
            <pc:sldMk cId="1131073903" sldId="526"/>
            <ac:spMk id="4" creationId="{A6FF9AB8-C940-4D6B-9F83-8A58CDF65F86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8" creationId="{5D13CC36-B950-4F02-9BAF-9A7EB267398C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9" creationId="{8D1AA55E-40D5-461B-A5A8-4AE8AAB71B08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13" creationId="{4F2E2428-58BA-458D-AA54-05502E63F32F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5" creationId="{6CB927A4-E432-4310-9CD5-E89FF5063179}"/>
          </ac:spMkLst>
        </pc:spChg>
        <pc:spChg chg="add mod">
          <ac:chgData name="Weifeng Xu" userId="e7aed605-a3dd-4d5a-a692-a87037af107b" providerId="ADAL" clId="{E6F61DB7-069D-4ED3-A048-88D1F2D17640}" dt="2022-04-24T20:05:26.544" v="2371" actId="14100"/>
          <ac:spMkLst>
            <pc:docMk/>
            <pc:sldMk cId="1131073903" sldId="526"/>
            <ac:spMk id="16" creationId="{866B36D6-6217-4F10-B0FB-ED1FF8C180CB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7" creationId="{E3020543-B24B-4EC4-8FFC-8DD88EEA91A8}"/>
          </ac:spMkLst>
        </pc:spChg>
        <pc:spChg chg="add mod">
          <ac:chgData name="Weifeng Xu" userId="e7aed605-a3dd-4d5a-a692-a87037af107b" providerId="ADAL" clId="{E6F61DB7-069D-4ED3-A048-88D1F2D17640}" dt="2022-04-24T20:05:51.857" v="2376" actId="1076"/>
          <ac:spMkLst>
            <pc:docMk/>
            <pc:sldMk cId="1131073903" sldId="526"/>
            <ac:spMk id="19" creationId="{AD3D515D-FC56-40C6-BBD5-34B1019079FB}"/>
          </ac:spMkLst>
        </pc:spChg>
        <pc:spChg chg="add mod">
          <ac:chgData name="Weifeng Xu" userId="e7aed605-a3dd-4d5a-a692-a87037af107b" providerId="ADAL" clId="{E6F61DB7-069D-4ED3-A048-88D1F2D17640}" dt="2022-04-24T20:05:49.449" v="2375" actId="208"/>
          <ac:spMkLst>
            <pc:docMk/>
            <pc:sldMk cId="1131073903" sldId="526"/>
            <ac:spMk id="21" creationId="{A062B528-DFAA-4901-B429-4541B579A08F}"/>
          </ac:spMkLst>
        </pc:spChg>
        <pc:picChg chg="add mod">
          <ac:chgData name="Weifeng Xu" userId="e7aed605-a3dd-4d5a-a692-a87037af107b" providerId="ADAL" clId="{E6F61DB7-069D-4ED3-A048-88D1F2D17640}" dt="2022-04-24T20:03:04.960" v="2332" actId="1076"/>
          <ac:picMkLst>
            <pc:docMk/>
            <pc:sldMk cId="1131073903" sldId="526"/>
            <ac:picMk id="6" creationId="{10F031C1-97C3-4619-809C-1AA4EB60934B}"/>
          </ac:picMkLst>
        </pc:picChg>
        <pc:picChg chg="add mod">
          <ac:chgData name="Weifeng Xu" userId="e7aed605-a3dd-4d5a-a692-a87037af107b" providerId="ADAL" clId="{E6F61DB7-069D-4ED3-A048-88D1F2D17640}" dt="2022-04-24T20:07:26.177" v="2384" actId="1076"/>
          <ac:picMkLst>
            <pc:docMk/>
            <pc:sldMk cId="1131073903" sldId="526"/>
            <ac:picMk id="23" creationId="{E8C7EDDB-2F3C-4DF7-911F-47576FA4B1E7}"/>
          </ac:picMkLst>
        </pc:picChg>
        <pc:cxnChg chg="add del">
          <ac:chgData name="Weifeng Xu" userId="e7aed605-a3dd-4d5a-a692-a87037af107b" providerId="ADAL" clId="{E6F61DB7-069D-4ED3-A048-88D1F2D17640}" dt="2022-04-24T19:27:41.028" v="2315" actId="26606"/>
          <ac:cxnSpMkLst>
            <pc:docMk/>
            <pc:sldMk cId="1131073903" sldId="526"/>
            <ac:cxnSpMk id="10" creationId="{7EB498BD-8089-4626-91EA-4978EBEF535E}"/>
          </ac:cxnSpMkLst>
        </pc:cxnChg>
        <pc:cxnChg chg="add del">
          <ac:chgData name="Weifeng Xu" userId="e7aed605-a3dd-4d5a-a692-a87037af107b" providerId="ADAL" clId="{E6F61DB7-069D-4ED3-A048-88D1F2D17640}" dt="2022-04-24T19:27:20.603" v="2311" actId="26606"/>
          <ac:cxnSpMkLst>
            <pc:docMk/>
            <pc:sldMk cId="1131073903" sldId="526"/>
            <ac:cxnSpMk id="11" creationId="{A7F400EE-A8A5-48AF-B4D6-291B52C6F0B0}"/>
          </ac:cxnSpMkLst>
        </pc:cxnChg>
        <pc:cxnChg chg="add mod">
          <ac:chgData name="Weifeng Xu" userId="e7aed605-a3dd-4d5a-a692-a87037af107b" providerId="ADAL" clId="{E6F61DB7-069D-4ED3-A048-88D1F2D17640}" dt="2022-04-24T20:05:26.544" v="2371" actId="14100"/>
          <ac:cxnSpMkLst>
            <pc:docMk/>
            <pc:sldMk cId="1131073903" sldId="526"/>
            <ac:cxnSpMk id="14" creationId="{AF3F79F5-9BAB-4D07-9E47-47C947103F14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4T14:43:53.248" v="1896" actId="14100"/>
        <pc:sldMkLst>
          <pc:docMk/>
          <pc:sldMk cId="3395628652" sldId="527"/>
        </pc:sldMkLst>
        <pc:picChg chg="add del">
          <ac:chgData name="Weifeng Xu" userId="e7aed605-a3dd-4d5a-a692-a87037af107b" providerId="ADAL" clId="{E6F61DB7-069D-4ED3-A048-88D1F2D17640}" dt="2022-04-24T14:40:49.973" v="1892" actId="478"/>
          <ac:picMkLst>
            <pc:docMk/>
            <pc:sldMk cId="3395628652" sldId="527"/>
            <ac:picMk id="3" creationId="{F94C0E02-635C-4668-925F-C8F4F45A9270}"/>
          </ac:picMkLst>
        </pc:picChg>
        <pc:picChg chg="add del mod">
          <ac:chgData name="Weifeng Xu" userId="e7aed605-a3dd-4d5a-a692-a87037af107b" providerId="ADAL" clId="{E6F61DB7-069D-4ED3-A048-88D1F2D17640}" dt="2022-04-24T14:40:41.349" v="1891" actId="478"/>
          <ac:picMkLst>
            <pc:docMk/>
            <pc:sldMk cId="3395628652" sldId="527"/>
            <ac:picMk id="4" creationId="{6D379C90-6DE1-4F7E-B9CC-6BCAEC14A2FE}"/>
          </ac:picMkLst>
        </pc:picChg>
        <pc:picChg chg="add">
          <ac:chgData name="Weifeng Xu" userId="e7aed605-a3dd-4d5a-a692-a87037af107b" providerId="ADAL" clId="{E6F61DB7-069D-4ED3-A048-88D1F2D17640}" dt="2022-04-24T14:43:36.666" v="1893" actId="22"/>
          <ac:picMkLst>
            <pc:docMk/>
            <pc:sldMk cId="3395628652" sldId="527"/>
            <ac:picMk id="6" creationId="{D85DB759-F5D1-45D7-9AA5-74D4DA9F1E47}"/>
          </ac:picMkLst>
        </pc:picChg>
        <pc:picChg chg="add mod">
          <ac:chgData name="Weifeng Xu" userId="e7aed605-a3dd-4d5a-a692-a87037af107b" providerId="ADAL" clId="{E6F61DB7-069D-4ED3-A048-88D1F2D17640}" dt="2022-04-24T14:43:53.248" v="1896" actId="14100"/>
          <ac:picMkLst>
            <pc:docMk/>
            <pc:sldMk cId="3395628652" sldId="527"/>
            <ac:picMk id="7" creationId="{23A76497-C6A7-4EC5-A52F-8E80E7C3513E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5-09T21:51:00.404" v="9254"/>
        <pc:sldMkLst>
          <pc:docMk/>
          <pc:sldMk cId="4088172703" sldId="528"/>
        </pc:sldMkLst>
        <pc:spChg chg="add mod ord">
          <ac:chgData name="Weifeng Xu" userId="e7aed605-a3dd-4d5a-a692-a87037af107b" providerId="ADAL" clId="{E6F61DB7-069D-4ED3-A048-88D1F2D17640}" dt="2022-04-25T21:27:14.343" v="4084" actId="20577"/>
          <ac:spMkLst>
            <pc:docMk/>
            <pc:sldMk cId="4088172703" sldId="528"/>
            <ac:spMk id="2" creationId="{D9AFF8BC-F2F4-4B27-88C6-5FAD79A365C9}"/>
          </ac:spMkLst>
        </pc:spChg>
        <pc:spChg chg="add del mod">
          <ac:chgData name="Weifeng Xu" userId="e7aed605-a3dd-4d5a-a692-a87037af107b" providerId="ADAL" clId="{E6F61DB7-069D-4ED3-A048-88D1F2D17640}" dt="2022-04-24T15:19:02.111" v="1983" actId="700"/>
          <ac:spMkLst>
            <pc:docMk/>
            <pc:sldMk cId="4088172703" sldId="528"/>
            <ac:spMk id="3" creationId="{4567E442-067A-4C30-ACD3-BA90BF81A40D}"/>
          </ac:spMkLst>
        </pc:spChg>
        <pc:spChg chg="add mod">
          <ac:chgData name="Weifeng Xu" userId="e7aed605-a3dd-4d5a-a692-a87037af107b" providerId="ADAL" clId="{E6F61DB7-069D-4ED3-A048-88D1F2D17640}" dt="2022-04-29T18:41:29.595" v="6052" actId="207"/>
          <ac:spMkLst>
            <pc:docMk/>
            <pc:sldMk cId="4088172703" sldId="528"/>
            <ac:spMk id="4" creationId="{5E71C2BB-F020-4668-ADD0-C3B89F5F1F63}"/>
          </ac:spMkLst>
        </pc:spChg>
        <pc:spChg chg="add mod">
          <ac:chgData name="Weifeng Xu" userId="e7aed605-a3dd-4d5a-a692-a87037af107b" providerId="ADAL" clId="{E6F61DB7-069D-4ED3-A048-88D1F2D17640}" dt="2022-04-29T18:47:55.213" v="6081" actId="20577"/>
          <ac:spMkLst>
            <pc:docMk/>
            <pc:sldMk cId="4088172703" sldId="528"/>
            <ac:spMk id="5" creationId="{C0B7C88C-EE39-43E7-8B82-4A159B30D992}"/>
          </ac:spMkLst>
        </pc:spChg>
        <pc:spChg chg="add del mod">
          <ac:chgData name="Weifeng Xu" userId="e7aed605-a3dd-4d5a-a692-a87037af107b" providerId="ADAL" clId="{E6F61DB7-069D-4ED3-A048-88D1F2D17640}" dt="2022-04-24T15:21:56.249" v="2025"/>
          <ac:spMkLst>
            <pc:docMk/>
            <pc:sldMk cId="4088172703" sldId="528"/>
            <ac:spMk id="6" creationId="{F743FC2D-AE04-482C-AB1C-840F1475250F}"/>
          </ac:spMkLst>
        </pc:spChg>
        <pc:spChg chg="add mod">
          <ac:chgData name="Weifeng Xu" userId="e7aed605-a3dd-4d5a-a692-a87037af107b" providerId="ADAL" clId="{E6F61DB7-069D-4ED3-A048-88D1F2D17640}" dt="2022-04-29T18:41:44.496" v="6059" actId="1076"/>
          <ac:spMkLst>
            <pc:docMk/>
            <pc:sldMk cId="4088172703" sldId="528"/>
            <ac:spMk id="7" creationId="{9C06C526-15E3-4D3D-BED5-51F56EC50D08}"/>
          </ac:spMkLst>
        </pc:spChg>
        <pc:spChg chg="add mod">
          <ac:chgData name="Weifeng Xu" userId="e7aed605-a3dd-4d5a-a692-a87037af107b" providerId="ADAL" clId="{E6F61DB7-069D-4ED3-A048-88D1F2D17640}" dt="2022-04-29T18:41:59.167" v="6064" actId="122"/>
          <ac:spMkLst>
            <pc:docMk/>
            <pc:sldMk cId="4088172703" sldId="528"/>
            <ac:spMk id="13" creationId="{F0260D16-70FA-42F6-9922-F0F5932E511F}"/>
          </ac:spMkLst>
        </pc:spChg>
        <pc:spChg chg="add mod">
          <ac:chgData name="Weifeng Xu" userId="e7aed605-a3dd-4d5a-a692-a87037af107b" providerId="ADAL" clId="{E6F61DB7-069D-4ED3-A048-88D1F2D17640}" dt="2022-04-29T18:42:02.232" v="6065" actId="122"/>
          <ac:spMkLst>
            <pc:docMk/>
            <pc:sldMk cId="4088172703" sldId="528"/>
            <ac:spMk id="14" creationId="{2F25417F-392B-472D-99C4-5ECE2667CEAE}"/>
          </ac:spMkLst>
        </pc:spChg>
        <pc:spChg chg="add mod">
          <ac:chgData name="Weifeng Xu" userId="e7aed605-a3dd-4d5a-a692-a87037af107b" providerId="ADAL" clId="{E6F61DB7-069D-4ED3-A048-88D1F2D17640}" dt="2022-04-29T18:42:08.070" v="6067" actId="122"/>
          <ac:spMkLst>
            <pc:docMk/>
            <pc:sldMk cId="4088172703" sldId="528"/>
            <ac:spMk id="19" creationId="{F950BAD7-2EFD-44A8-BE75-6B4F47B81A95}"/>
          </ac:spMkLst>
        </pc:spChg>
        <pc:spChg chg="add mod">
          <ac:chgData name="Weifeng Xu" userId="e7aed605-a3dd-4d5a-a692-a87037af107b" providerId="ADAL" clId="{E6F61DB7-069D-4ED3-A048-88D1F2D17640}" dt="2022-04-29T18:42:11.737" v="6068" actId="122"/>
          <ac:spMkLst>
            <pc:docMk/>
            <pc:sldMk cId="4088172703" sldId="528"/>
            <ac:spMk id="20" creationId="{0ED74FF1-0B4B-4AE8-98C3-5873A64B9094}"/>
          </ac:spMkLst>
        </pc:spChg>
        <pc:spChg chg="add mod">
          <ac:chgData name="Weifeng Xu" userId="e7aed605-a3dd-4d5a-a692-a87037af107b" providerId="ADAL" clId="{E6F61DB7-069D-4ED3-A048-88D1F2D17640}" dt="2022-05-09T21:50:51.459" v="9251" actId="20577"/>
          <ac:spMkLst>
            <pc:docMk/>
            <pc:sldMk cId="4088172703" sldId="528"/>
            <ac:spMk id="23" creationId="{F3BAF2B7-71CA-4CD9-BA17-1A85551A5A76}"/>
          </ac:spMkLst>
        </pc:spChg>
        <pc:spChg chg="add mod">
          <ac:chgData name="Weifeng Xu" userId="e7aed605-a3dd-4d5a-a692-a87037af107b" providerId="ADAL" clId="{E6F61DB7-069D-4ED3-A048-88D1F2D17640}" dt="2022-05-08T15:29:10.613" v="9067" actId="20577"/>
          <ac:spMkLst>
            <pc:docMk/>
            <pc:sldMk cId="4088172703" sldId="528"/>
            <ac:spMk id="26" creationId="{F2870397-439E-4219-8D6A-CFAD6D47D306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7" creationId="{71CB4911-FF53-4155-8F00-5659E2D2F790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8" creationId="{8253A568-2FFB-4213-A84C-1C15B244061A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9" creationId="{7A17D2CC-3A11-4D56-8B3D-04A7BD84C1F8}"/>
          </ac:spMkLst>
        </pc:spChg>
        <pc:spChg chg="add mod">
          <ac:chgData name="Weifeng Xu" userId="e7aed605-a3dd-4d5a-a692-a87037af107b" providerId="ADAL" clId="{E6F61DB7-069D-4ED3-A048-88D1F2D17640}" dt="2022-04-29T18:37:01.728" v="6017" actId="207"/>
          <ac:spMkLst>
            <pc:docMk/>
            <pc:sldMk cId="4088172703" sldId="528"/>
            <ac:spMk id="32" creationId="{DAD6B774-E3DC-4DB3-AACF-0CA6239CC824}"/>
          </ac:spMkLst>
        </pc:spChg>
        <pc:spChg chg="add del mod">
          <ac:chgData name="Weifeng Xu" userId="e7aed605-a3dd-4d5a-a692-a87037af107b" providerId="ADAL" clId="{E6F61DB7-069D-4ED3-A048-88D1F2D17640}" dt="2022-05-09T21:51:00.404" v="9254"/>
          <ac:spMkLst>
            <pc:docMk/>
            <pc:sldMk cId="4088172703" sldId="528"/>
            <ac:spMk id="33" creationId="{28D11AE3-07E2-4FCE-8BFD-6DE1E7FCFD9B}"/>
          </ac:spMkLst>
        </pc:spChg>
        <pc:spChg chg="add mod">
          <ac:chgData name="Weifeng Xu" userId="e7aed605-a3dd-4d5a-a692-a87037af107b" providerId="ADAL" clId="{E6F61DB7-069D-4ED3-A048-88D1F2D17640}" dt="2022-04-29T18:42:05.425" v="6066" actId="122"/>
          <ac:spMkLst>
            <pc:docMk/>
            <pc:sldMk cId="4088172703" sldId="528"/>
            <ac:spMk id="37" creationId="{F0C4906D-3B03-47D0-BB3E-691CD614EA84}"/>
          </ac:spMkLst>
        </pc:spChg>
        <pc:spChg chg="add mod">
          <ac:chgData name="Weifeng Xu" userId="e7aed605-a3dd-4d5a-a692-a87037af107b" providerId="ADAL" clId="{E6F61DB7-069D-4ED3-A048-88D1F2D17640}" dt="2022-04-29T18:39:18.005" v="6031" actId="207"/>
          <ac:spMkLst>
            <pc:docMk/>
            <pc:sldMk cId="4088172703" sldId="528"/>
            <ac:spMk id="38" creationId="{F9EDB4B1-7374-4134-B864-7FD9B2B56090}"/>
          </ac:spMkLst>
        </pc:spChg>
        <pc:spChg chg="add mod">
          <ac:chgData name="Weifeng Xu" userId="e7aed605-a3dd-4d5a-a692-a87037af107b" providerId="ADAL" clId="{E6F61DB7-069D-4ED3-A048-88D1F2D17640}" dt="2022-04-29T18:39:10.342" v="6029" actId="207"/>
          <ac:spMkLst>
            <pc:docMk/>
            <pc:sldMk cId="4088172703" sldId="528"/>
            <ac:spMk id="39" creationId="{759CA493-B853-4BD9-B213-056C9CEC1E28}"/>
          </ac:spMkLst>
        </pc:spChg>
        <pc:spChg chg="add mod">
          <ac:chgData name="Weifeng Xu" userId="e7aed605-a3dd-4d5a-a692-a87037af107b" providerId="ADAL" clId="{E6F61DB7-069D-4ED3-A048-88D1F2D17640}" dt="2022-04-29T18:36:57.934" v="6016" actId="207"/>
          <ac:spMkLst>
            <pc:docMk/>
            <pc:sldMk cId="4088172703" sldId="528"/>
            <ac:spMk id="40" creationId="{B86ACAAA-858D-4D60-8137-7737F1687BDC}"/>
          </ac:spMkLst>
        </pc:spChg>
        <pc:spChg chg="add mod">
          <ac:chgData name="Weifeng Xu" userId="e7aed605-a3dd-4d5a-a692-a87037af107b" providerId="ADAL" clId="{E6F61DB7-069D-4ED3-A048-88D1F2D17640}" dt="2022-04-29T18:35:40.259" v="6010" actId="1076"/>
          <ac:spMkLst>
            <pc:docMk/>
            <pc:sldMk cId="4088172703" sldId="528"/>
            <ac:spMk id="45" creationId="{D7713349-A205-47B8-983F-374F3A9D4DBB}"/>
          </ac:spMkLst>
        </pc:spChg>
        <pc:picChg chg="add del mod">
          <ac:chgData name="Weifeng Xu" userId="e7aed605-a3dd-4d5a-a692-a87037af107b" providerId="ADAL" clId="{E6F61DB7-069D-4ED3-A048-88D1F2D17640}" dt="2022-04-24T15:28:13.822" v="2087" actId="478"/>
          <ac:picMkLst>
            <pc:docMk/>
            <pc:sldMk cId="4088172703" sldId="528"/>
            <ac:picMk id="4098" creationId="{AD1CAC1E-D4F6-40ED-BD9F-2B9A808349B6}"/>
          </ac:picMkLst>
        </pc:picChg>
        <pc:picChg chg="add mod">
          <ac:chgData name="Weifeng Xu" userId="e7aed605-a3dd-4d5a-a692-a87037af107b" providerId="ADAL" clId="{E6F61DB7-069D-4ED3-A048-88D1F2D17640}" dt="2022-04-24T15:28:23.764" v="2090" actId="1076"/>
          <ac:picMkLst>
            <pc:docMk/>
            <pc:sldMk cId="4088172703" sldId="528"/>
            <ac:picMk id="4100" creationId="{549ADB4E-41C2-4127-BF87-7E34CBAFE8B0}"/>
          </ac:picMkLst>
        </pc:picChg>
        <pc:cxnChg chg="add mod">
          <ac:chgData name="Weifeng Xu" userId="e7aed605-a3dd-4d5a-a692-a87037af107b" providerId="ADAL" clId="{E6F61DB7-069D-4ED3-A048-88D1F2D17640}" dt="2022-04-29T18:41:09.330" v="6050" actId="14100"/>
          <ac:cxnSpMkLst>
            <pc:docMk/>
            <pc:sldMk cId="4088172703" sldId="528"/>
            <ac:cxnSpMk id="9" creationId="{43079EEE-FBDB-4C9D-A19A-85FBB1A2B7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0" creationId="{EFB70824-5220-458F-A216-EF15C8019E1E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1" creationId="{C26CC3F6-B5DE-4AFA-A812-3711826B431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5" creationId="{565C1B91-FF78-40B2-AA79-6BE2C4DC879B}"/>
          </ac:cxnSpMkLst>
        </pc:cxnChg>
        <pc:cxnChg chg="add mod">
          <ac:chgData name="Weifeng Xu" userId="e7aed605-a3dd-4d5a-a692-a87037af107b" providerId="ADAL" clId="{E6F61DB7-069D-4ED3-A048-88D1F2D17640}" dt="2022-04-29T18:41:11.768" v="6051" actId="14100"/>
          <ac:cxnSpMkLst>
            <pc:docMk/>
            <pc:sldMk cId="4088172703" sldId="528"/>
            <ac:cxnSpMk id="16" creationId="{D8E2029A-9C31-425D-8683-CCC49A684A3F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8" creationId="{B75458CA-B366-45B3-AEC2-B15F5F28B729}"/>
          </ac:cxnSpMkLst>
        </pc:cxnChg>
        <pc:cxnChg chg="add mod">
          <ac:chgData name="Weifeng Xu" userId="e7aed605-a3dd-4d5a-a692-a87037af107b" providerId="ADAL" clId="{E6F61DB7-069D-4ED3-A048-88D1F2D17640}" dt="2022-04-29T18:41:48.242" v="6061" actId="14100"/>
          <ac:cxnSpMkLst>
            <pc:docMk/>
            <pc:sldMk cId="4088172703" sldId="528"/>
            <ac:cxnSpMk id="21" creationId="{20259B50-D2DF-48D3-A1A5-26792069CCAF}"/>
          </ac:cxnSpMkLst>
        </pc:cxnChg>
        <pc:cxnChg chg="add mod">
          <ac:chgData name="Weifeng Xu" userId="e7aed605-a3dd-4d5a-a692-a87037af107b" providerId="ADAL" clId="{E6F61DB7-069D-4ED3-A048-88D1F2D17640}" dt="2022-04-29T18:41:53.285" v="6063" actId="14100"/>
          <ac:cxnSpMkLst>
            <pc:docMk/>
            <pc:sldMk cId="4088172703" sldId="528"/>
            <ac:cxnSpMk id="22" creationId="{2919AEE7-66F2-400C-95C4-BE9C796E8365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4" creationId="{BAE75A12-13B9-4411-8CDF-F3DA47D2C436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5" creationId="{91BE9D4D-33CC-48F0-B29F-7FD58F7F2131}"/>
          </ac:cxnSpMkLst>
        </pc:cxnChg>
        <pc:cxnChg chg="add mod">
          <ac:chgData name="Weifeng Xu" userId="e7aed605-a3dd-4d5a-a692-a87037af107b" providerId="ADAL" clId="{E6F61DB7-069D-4ED3-A048-88D1F2D17640}" dt="2022-04-29T18:34:40.974" v="5991" actId="14100"/>
          <ac:cxnSpMkLst>
            <pc:docMk/>
            <pc:sldMk cId="4088172703" sldId="528"/>
            <ac:cxnSpMk id="31" creationId="{CF57425F-DC19-4D06-AE8D-C774AC7319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36" creationId="{DE787FDD-D35D-40D7-96B1-FF8A50D487B2}"/>
          </ac:cxnSpMkLst>
        </pc:cxnChg>
        <pc:cxnChg chg="add mod">
          <ac:chgData name="Weifeng Xu" userId="e7aed605-a3dd-4d5a-a692-a87037af107b" providerId="ADAL" clId="{E6F61DB7-069D-4ED3-A048-88D1F2D17640}" dt="2022-05-09T21:50:51.459" v="9251" actId="20577"/>
          <ac:cxnSpMkLst>
            <pc:docMk/>
            <pc:sldMk cId="4088172703" sldId="528"/>
            <ac:cxnSpMk id="41" creationId="{38366C5B-CAFE-4BE3-8B07-0C1719F1DF8B}"/>
          </ac:cxnSpMkLst>
        </pc:cxnChg>
        <pc:cxnChg chg="add mod">
          <ac:chgData name="Weifeng Xu" userId="e7aed605-a3dd-4d5a-a692-a87037af107b" providerId="ADAL" clId="{E6F61DB7-069D-4ED3-A048-88D1F2D17640}" dt="2022-05-09T21:51:00.404" v="9253" actId="47"/>
          <ac:cxnSpMkLst>
            <pc:docMk/>
            <pc:sldMk cId="4088172703" sldId="528"/>
            <ac:cxnSpMk id="43" creationId="{4BDCD868-B30C-4EC4-9562-E4A90BD7350F}"/>
          </ac:cxnSpMkLst>
        </pc:cxnChg>
        <pc:cxnChg chg="add mod">
          <ac:chgData name="Weifeng Xu" userId="e7aed605-a3dd-4d5a-a692-a87037af107b" providerId="ADAL" clId="{E6F61DB7-069D-4ED3-A048-88D1F2D17640}" dt="2022-05-08T15:29:10.613" v="9067" actId="20577"/>
          <ac:cxnSpMkLst>
            <pc:docMk/>
            <pc:sldMk cId="4088172703" sldId="528"/>
            <ac:cxnSpMk id="46" creationId="{EF48C0C1-DA75-412E-BEE5-DF4A6714B52C}"/>
          </ac:cxnSpMkLst>
        </pc:cxnChg>
        <pc:cxnChg chg="add">
          <ac:chgData name="Weifeng Xu" userId="e7aed605-a3dd-4d5a-a692-a87037af107b" providerId="ADAL" clId="{E6F61DB7-069D-4ED3-A048-88D1F2D17640}" dt="2022-04-29T18:35:50.253" v="6012" actId="11529"/>
          <ac:cxnSpMkLst>
            <pc:docMk/>
            <pc:sldMk cId="4088172703" sldId="528"/>
            <ac:cxnSpMk id="48" creationId="{C020F019-A4BF-4079-A21C-0286161B55ED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30T01:41:39.937" v="6404" actId="1076"/>
        <pc:sldMkLst>
          <pc:docMk/>
          <pc:sldMk cId="1189710389" sldId="529"/>
        </pc:sldMkLst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2" creationId="{126F988D-59C3-4374-9552-FEF27BF490D1}"/>
          </ac:spMkLst>
        </pc:spChg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3" creationId="{E85680DA-8AA3-4BC6-BEA9-8973711B209C}"/>
          </ac:spMkLst>
        </pc:spChg>
        <pc:spChg chg="add mod">
          <ac:chgData name="Weifeng Xu" userId="e7aed605-a3dd-4d5a-a692-a87037af107b" providerId="ADAL" clId="{E6F61DB7-069D-4ED3-A048-88D1F2D17640}" dt="2022-04-24T20:36:30.125" v="2508" actId="20577"/>
          <ac:spMkLst>
            <pc:docMk/>
            <pc:sldMk cId="1189710389" sldId="529"/>
            <ac:spMk id="10" creationId="{84B1BF15-C2DF-417B-BA19-99146F872AC3}"/>
          </ac:spMkLst>
        </pc:spChg>
        <pc:picChg chg="add mod">
          <ac:chgData name="Weifeng Xu" userId="e7aed605-a3dd-4d5a-a692-a87037af107b" providerId="ADAL" clId="{E6F61DB7-069D-4ED3-A048-88D1F2D17640}" dt="2022-04-24T20:30:15.900" v="2417" actId="1076"/>
          <ac:picMkLst>
            <pc:docMk/>
            <pc:sldMk cId="1189710389" sldId="529"/>
            <ac:picMk id="5" creationId="{D094C359-109B-4B73-8090-BF08F339B789}"/>
          </ac:picMkLst>
        </pc:picChg>
        <pc:picChg chg="add mod">
          <ac:chgData name="Weifeng Xu" userId="e7aed605-a3dd-4d5a-a692-a87037af107b" providerId="ADAL" clId="{E6F61DB7-069D-4ED3-A048-88D1F2D17640}" dt="2022-04-30T01:41:39.937" v="6404" actId="1076"/>
          <ac:picMkLst>
            <pc:docMk/>
            <pc:sldMk cId="1189710389" sldId="529"/>
            <ac:picMk id="7" creationId="{59E48B77-9E73-41AF-AE5E-1EC151643A7A}"/>
          </ac:picMkLst>
        </pc:picChg>
        <pc:picChg chg="add mod">
          <ac:chgData name="Weifeng Xu" userId="e7aed605-a3dd-4d5a-a692-a87037af107b" providerId="ADAL" clId="{E6F61DB7-069D-4ED3-A048-88D1F2D17640}" dt="2022-04-24T20:30:18.079" v="2418" actId="1076"/>
          <ac:picMkLst>
            <pc:docMk/>
            <pc:sldMk cId="1189710389" sldId="529"/>
            <ac:picMk id="9" creationId="{1F02DFF7-B85B-46F7-9D76-C3443B05463A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25T02:43:56.059" v="2708"/>
        <pc:sldMkLst>
          <pc:docMk/>
          <pc:sldMk cId="3942850361" sldId="530"/>
        </pc:sldMkLst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2" creationId="{A11CE048-9581-4172-9586-03C906A38C99}"/>
          </ac:spMkLst>
        </pc:spChg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3" creationId="{3018478D-48D7-4845-8232-223D1AAD5F47}"/>
          </ac:spMkLst>
        </pc:spChg>
        <pc:spChg chg="add mod">
          <ac:chgData name="Weifeng Xu" userId="e7aed605-a3dd-4d5a-a692-a87037af107b" providerId="ADAL" clId="{E6F61DB7-069D-4ED3-A048-88D1F2D17640}" dt="2022-04-25T02:39:10.969" v="2674" actId="20577"/>
          <ac:spMkLst>
            <pc:docMk/>
            <pc:sldMk cId="3942850361" sldId="530"/>
            <ac:spMk id="4" creationId="{4A92E47F-8027-4198-B664-03F098A14CAA}"/>
          </ac:spMkLst>
        </pc:spChg>
        <pc:spChg chg="add mod">
          <ac:chgData name="Weifeng Xu" userId="e7aed605-a3dd-4d5a-a692-a87037af107b" providerId="ADAL" clId="{E6F61DB7-069D-4ED3-A048-88D1F2D17640}" dt="2022-04-25T02:41:09.686" v="2689" actId="1076"/>
          <ac:spMkLst>
            <pc:docMk/>
            <pc:sldMk cId="3942850361" sldId="530"/>
            <ac:spMk id="5" creationId="{4A78BCB3-BF3F-4A93-838E-764F88E977A2}"/>
          </ac:spMkLst>
        </pc:spChg>
        <pc:spChg chg="add mod">
          <ac:chgData name="Weifeng Xu" userId="e7aed605-a3dd-4d5a-a692-a87037af107b" providerId="ADAL" clId="{E6F61DB7-069D-4ED3-A048-88D1F2D17640}" dt="2022-04-25T02:43:04.212" v="2703" actId="20577"/>
          <ac:spMkLst>
            <pc:docMk/>
            <pc:sldMk cId="3942850361" sldId="530"/>
            <ac:spMk id="6" creationId="{E4A57D64-7A1D-4CC6-88FB-11A83274E503}"/>
          </ac:spMkLst>
        </pc:spChg>
        <pc:spChg chg="add mod">
          <ac:chgData name="Weifeng Xu" userId="e7aed605-a3dd-4d5a-a692-a87037af107b" providerId="ADAL" clId="{E6F61DB7-069D-4ED3-A048-88D1F2D17640}" dt="2022-04-25T02:42:54.191" v="2699" actId="1076"/>
          <ac:spMkLst>
            <pc:docMk/>
            <pc:sldMk cId="3942850361" sldId="530"/>
            <ac:spMk id="7" creationId="{7B5E0158-71BC-4C84-BCAE-6A6C714C60D2}"/>
          </ac:spMkLst>
        </pc:spChg>
        <pc:picChg chg="add del mod">
          <ac:chgData name="Weifeng Xu" userId="e7aed605-a3dd-4d5a-a692-a87037af107b" providerId="ADAL" clId="{E6F61DB7-069D-4ED3-A048-88D1F2D17640}" dt="2022-04-25T02:42:43.069" v="2693" actId="478"/>
          <ac:picMkLst>
            <pc:docMk/>
            <pc:sldMk cId="3942850361" sldId="530"/>
            <ac:picMk id="9" creationId="{9A4B4302-43B8-44E5-B803-01EEC6F0B593}"/>
          </ac:picMkLst>
        </pc:picChg>
        <pc:picChg chg="add mod">
          <ac:chgData name="Weifeng Xu" userId="e7aed605-a3dd-4d5a-a692-a87037af107b" providerId="ADAL" clId="{E6F61DB7-069D-4ED3-A048-88D1F2D17640}" dt="2022-04-25T02:42:50.779" v="2698" actId="1076"/>
          <ac:picMkLst>
            <pc:docMk/>
            <pc:sldMk cId="3942850361" sldId="530"/>
            <ac:picMk id="11" creationId="{774CBBB1-63C5-47AB-B17F-B9CC44BF1721}"/>
          </ac:picMkLst>
        </pc:picChg>
        <pc:picChg chg="add mod">
          <ac:chgData name="Weifeng Xu" userId="e7aed605-a3dd-4d5a-a692-a87037af107b" providerId="ADAL" clId="{E6F61DB7-069D-4ED3-A048-88D1F2D17640}" dt="2022-04-25T02:43:42.277" v="2706" actId="1076"/>
          <ac:picMkLst>
            <pc:docMk/>
            <pc:sldMk cId="3942850361" sldId="530"/>
            <ac:picMk id="13" creationId="{E97DCDC7-53B0-45D9-A0F8-A209E19672A4}"/>
          </ac:picMkLst>
        </pc:picChg>
      </pc:sldChg>
      <pc:sldChg chg="addSp modSp new mod">
        <pc:chgData name="Weifeng Xu" userId="e7aed605-a3dd-4d5a-a692-a87037af107b" providerId="ADAL" clId="{E6F61DB7-069D-4ED3-A048-88D1F2D17640}" dt="2022-04-30T01:46:16.232" v="6415" actId="1076"/>
        <pc:sldMkLst>
          <pc:docMk/>
          <pc:sldMk cId="4195242096" sldId="531"/>
        </pc:sldMkLst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2" creationId="{230D9795-C15F-44F7-BABB-D3307EDF127D}"/>
          </ac:spMkLst>
        </pc:spChg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3" creationId="{50330CB2-4E8B-4245-80CB-AACECD95E09F}"/>
          </ac:spMkLst>
        </pc:spChg>
        <pc:spChg chg="add mod">
          <ac:chgData name="Weifeng Xu" userId="e7aed605-a3dd-4d5a-a692-a87037af107b" providerId="ADAL" clId="{E6F61DB7-069D-4ED3-A048-88D1F2D17640}" dt="2022-04-25T02:46:09.032" v="2739" actId="1076"/>
          <ac:spMkLst>
            <pc:docMk/>
            <pc:sldMk cId="4195242096" sldId="531"/>
            <ac:spMk id="4" creationId="{49C6EFB1-31C6-4851-B6A6-23FA663291C1}"/>
          </ac:spMkLst>
        </pc:spChg>
        <pc:spChg chg="add mod">
          <ac:chgData name="Weifeng Xu" userId="e7aed605-a3dd-4d5a-a692-a87037af107b" providerId="ADAL" clId="{E6F61DB7-069D-4ED3-A048-88D1F2D17640}" dt="2022-04-30T01:46:16.232" v="6415" actId="1076"/>
          <ac:spMkLst>
            <pc:docMk/>
            <pc:sldMk cId="4195242096" sldId="531"/>
            <ac:spMk id="5" creationId="{F764B634-5A0B-4390-A9EF-6347BAF73035}"/>
          </ac:spMkLst>
        </pc:spChg>
        <pc:picChg chg="add mod">
          <ac:chgData name="Weifeng Xu" userId="e7aed605-a3dd-4d5a-a692-a87037af107b" providerId="ADAL" clId="{E6F61DB7-069D-4ED3-A048-88D1F2D17640}" dt="2022-04-25T03:12:33.333" v="2748" actId="1076"/>
          <ac:picMkLst>
            <pc:docMk/>
            <pc:sldMk cId="4195242096" sldId="531"/>
            <ac:picMk id="6" creationId="{FEEEDA8C-CB16-45AA-A652-A476E7BED346}"/>
          </ac:picMkLst>
        </pc:picChg>
        <pc:picChg chg="add mod">
          <ac:chgData name="Weifeng Xu" userId="e7aed605-a3dd-4d5a-a692-a87037af107b" providerId="ADAL" clId="{E6F61DB7-069D-4ED3-A048-88D1F2D17640}" dt="2022-04-25T03:11:34.472" v="2745" actId="1076"/>
          <ac:picMkLst>
            <pc:docMk/>
            <pc:sldMk cId="4195242096" sldId="531"/>
            <ac:picMk id="8" creationId="{7F03F0F6-AC94-4B24-B971-75F3A7ACBDAB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30T01:47:12.553" v="6460" actId="1076"/>
        <pc:sldMkLst>
          <pc:docMk/>
          <pc:sldMk cId="2573226730" sldId="532"/>
        </pc:sldMkLst>
        <pc:spChg chg="add mod">
          <ac:chgData name="Weifeng Xu" userId="e7aed605-a3dd-4d5a-a692-a87037af107b" providerId="ADAL" clId="{E6F61DB7-069D-4ED3-A048-88D1F2D17640}" dt="2022-04-30T01:47:12.553" v="6460" actId="1076"/>
          <ac:spMkLst>
            <pc:docMk/>
            <pc:sldMk cId="2573226730" sldId="532"/>
            <ac:spMk id="2" creationId="{7CBD48A8-BB5B-4C05-B66B-F3F7548B6DF8}"/>
          </ac:spMkLst>
        </pc:spChg>
        <pc:picChg chg="add">
          <ac:chgData name="Weifeng Xu" userId="e7aed605-a3dd-4d5a-a692-a87037af107b" providerId="ADAL" clId="{E6F61DB7-069D-4ED3-A048-88D1F2D17640}" dt="2022-04-25T03:13:27.771" v="2750" actId="22"/>
          <ac:picMkLst>
            <pc:docMk/>
            <pc:sldMk cId="2573226730" sldId="532"/>
            <ac:picMk id="3" creationId="{D8289342-CAD4-4AB0-8686-03ABA03F3EDE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5T03:54:15.648" v="2787"/>
        <pc:sldMkLst>
          <pc:docMk/>
          <pc:sldMk cId="1234256242" sldId="533"/>
        </pc:sldMkLst>
        <pc:spChg chg="add mod">
          <ac:chgData name="Weifeng Xu" userId="e7aed605-a3dd-4d5a-a692-a87037af107b" providerId="ADAL" clId="{E6F61DB7-069D-4ED3-A048-88D1F2D17640}" dt="2022-04-25T03:36:36.758" v="2773" actId="1076"/>
          <ac:spMkLst>
            <pc:docMk/>
            <pc:sldMk cId="1234256242" sldId="533"/>
            <ac:spMk id="3" creationId="{FF3CC754-0E59-4589-B2F2-774D18BD7BA7}"/>
          </ac:spMkLst>
        </pc:spChg>
        <pc:spChg chg="add mod">
          <ac:chgData name="Weifeng Xu" userId="e7aed605-a3dd-4d5a-a692-a87037af107b" providerId="ADAL" clId="{E6F61DB7-069D-4ED3-A048-88D1F2D17640}" dt="2022-04-25T03:24:51.756" v="2772" actId="20577"/>
          <ac:spMkLst>
            <pc:docMk/>
            <pc:sldMk cId="1234256242" sldId="533"/>
            <ac:spMk id="4" creationId="{2DE53F07-A1A7-49D2-8BF1-ABC7E9D3DD5C}"/>
          </ac:spMkLst>
        </pc:spChg>
        <pc:picChg chg="add del mod">
          <ac:chgData name="Weifeng Xu" userId="e7aed605-a3dd-4d5a-a692-a87037af107b" providerId="ADAL" clId="{E6F61DB7-069D-4ED3-A048-88D1F2D17640}" dt="2022-04-25T03:52:32.612" v="2778" actId="478"/>
          <ac:picMkLst>
            <pc:docMk/>
            <pc:sldMk cId="1234256242" sldId="533"/>
            <ac:picMk id="6" creationId="{084FCAE3-0FC2-4C02-B910-4EF0F10A2AAD}"/>
          </ac:picMkLst>
        </pc:picChg>
        <pc:picChg chg="add mod">
          <ac:chgData name="Weifeng Xu" userId="e7aed605-a3dd-4d5a-a692-a87037af107b" providerId="ADAL" clId="{E6F61DB7-069D-4ED3-A048-88D1F2D17640}" dt="2022-04-25T03:53:09.142" v="2784" actId="1076"/>
          <ac:picMkLst>
            <pc:docMk/>
            <pc:sldMk cId="1234256242" sldId="533"/>
            <ac:picMk id="8" creationId="{6B41C8EF-5222-45FE-9E22-12E3883210D0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01:58:11.485" v="6476" actId="20577"/>
        <pc:sldMkLst>
          <pc:docMk/>
          <pc:sldMk cId="2225797175" sldId="534"/>
        </pc:sldMkLst>
        <pc:spChg chg="add mod">
          <ac:chgData name="Weifeng Xu" userId="e7aed605-a3dd-4d5a-a692-a87037af107b" providerId="ADAL" clId="{E6F61DB7-069D-4ED3-A048-88D1F2D17640}" dt="2022-04-30T01:58:11.485" v="6476" actId="20577"/>
          <ac:spMkLst>
            <pc:docMk/>
            <pc:sldMk cId="2225797175" sldId="534"/>
            <ac:spMk id="10" creationId="{4399C1FF-D1BF-43B7-A355-DC9C325EF3E9}"/>
          </ac:spMkLst>
        </pc:spChg>
        <pc:picChg chg="add del">
          <ac:chgData name="Weifeng Xu" userId="e7aed605-a3dd-4d5a-a692-a87037af107b" providerId="ADAL" clId="{E6F61DB7-069D-4ED3-A048-88D1F2D17640}" dt="2022-04-25T04:00:41.290" v="2790" actId="478"/>
          <ac:picMkLst>
            <pc:docMk/>
            <pc:sldMk cId="2225797175" sldId="534"/>
            <ac:picMk id="3" creationId="{60F126BF-46E3-4F89-9B70-40746069F54F}"/>
          </ac:picMkLst>
        </pc:picChg>
        <pc:picChg chg="add">
          <ac:chgData name="Weifeng Xu" userId="e7aed605-a3dd-4d5a-a692-a87037af107b" providerId="ADAL" clId="{E6F61DB7-069D-4ED3-A048-88D1F2D17640}" dt="2022-04-25T04:01:35.135" v="2791" actId="22"/>
          <ac:picMkLst>
            <pc:docMk/>
            <pc:sldMk cId="2225797175" sldId="534"/>
            <ac:picMk id="5" creationId="{6D486C16-16BE-4A97-9E27-AC98362738E9}"/>
          </ac:picMkLst>
        </pc:picChg>
        <pc:picChg chg="add mod">
          <ac:chgData name="Weifeng Xu" userId="e7aed605-a3dd-4d5a-a692-a87037af107b" providerId="ADAL" clId="{E6F61DB7-069D-4ED3-A048-88D1F2D17640}" dt="2022-04-25T12:43:46.365" v="2814" actId="1076"/>
          <ac:picMkLst>
            <pc:docMk/>
            <pc:sldMk cId="2225797175" sldId="534"/>
            <ac:picMk id="7" creationId="{1098EF9A-4498-494F-A02A-60BC4D014444}"/>
          </ac:picMkLst>
        </pc:picChg>
        <pc:picChg chg="add mod">
          <ac:chgData name="Weifeng Xu" userId="e7aed605-a3dd-4d5a-a692-a87037af107b" providerId="ADAL" clId="{E6F61DB7-069D-4ED3-A048-88D1F2D17640}" dt="2022-04-25T12:43:44.087" v="2813" actId="1076"/>
          <ac:picMkLst>
            <pc:docMk/>
            <pc:sldMk cId="2225797175" sldId="534"/>
            <ac:picMk id="8" creationId="{986B0466-67AB-43E6-8FC7-EA25BC414C6D}"/>
          </ac:picMkLst>
        </pc:picChg>
        <pc:picChg chg="add mod">
          <ac:chgData name="Weifeng Xu" userId="e7aed605-a3dd-4d5a-a692-a87037af107b" providerId="ADAL" clId="{E6F61DB7-069D-4ED3-A048-88D1F2D17640}" dt="2022-04-25T12:43:41.825" v="2812" actId="1076"/>
          <ac:picMkLst>
            <pc:docMk/>
            <pc:sldMk cId="2225797175" sldId="534"/>
            <ac:picMk id="9" creationId="{7F807ACB-1F9A-449F-B61B-BD13882911CD}"/>
          </ac:picMkLst>
        </pc:picChg>
        <pc:picChg chg="add mod">
          <ac:chgData name="Weifeng Xu" userId="e7aed605-a3dd-4d5a-a692-a87037af107b" providerId="ADAL" clId="{E6F61DB7-069D-4ED3-A048-88D1F2D17640}" dt="2022-04-25T12:43:34.061" v="2808" actId="14100"/>
          <ac:picMkLst>
            <pc:docMk/>
            <pc:sldMk cId="2225797175" sldId="534"/>
            <ac:picMk id="7170" creationId="{E46B73F8-520E-46C1-876F-C045578B7A60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26T12:26:02.112" v="4640" actId="21"/>
        <pc:sldMkLst>
          <pc:docMk/>
          <pc:sldMk cId="2086888900" sldId="535"/>
        </pc:sldMkLst>
        <pc:spChg chg="add mod">
          <ac:chgData name="Weifeng Xu" userId="e7aed605-a3dd-4d5a-a692-a87037af107b" providerId="ADAL" clId="{E6F61DB7-069D-4ED3-A048-88D1F2D17640}" dt="2022-04-25T21:27:33.086" v="4086" actId="20577"/>
          <ac:spMkLst>
            <pc:docMk/>
            <pc:sldMk cId="2086888900" sldId="535"/>
            <ac:spMk id="2" creationId="{06518C2C-4236-4D97-A6C9-ECA4889A4348}"/>
          </ac:spMkLst>
        </pc:spChg>
        <pc:spChg chg="add mod">
          <ac:chgData name="Weifeng Xu" userId="e7aed605-a3dd-4d5a-a692-a87037af107b" providerId="ADAL" clId="{E6F61DB7-069D-4ED3-A048-88D1F2D17640}" dt="2022-04-26T12:13:43.804" v="4555" actId="20577"/>
          <ac:spMkLst>
            <pc:docMk/>
            <pc:sldMk cId="2086888900" sldId="535"/>
            <ac:spMk id="4" creationId="{9284C95B-82E5-46E9-91A2-57A5F068E6F9}"/>
          </ac:spMkLst>
        </pc:spChg>
        <pc:spChg chg="add mod">
          <ac:chgData name="Weifeng Xu" userId="e7aed605-a3dd-4d5a-a692-a87037af107b" providerId="ADAL" clId="{E6F61DB7-069D-4ED3-A048-88D1F2D17640}" dt="2022-04-25T21:29:52.716" v="4108" actId="1076"/>
          <ac:spMkLst>
            <pc:docMk/>
            <pc:sldMk cId="2086888900" sldId="535"/>
            <ac:spMk id="5" creationId="{C1AA585E-384C-4017-9EF7-68136C4B3DEB}"/>
          </ac:spMkLst>
        </pc:spChg>
        <pc:spChg chg="add mod">
          <ac:chgData name="Weifeng Xu" userId="e7aed605-a3dd-4d5a-a692-a87037af107b" providerId="ADAL" clId="{E6F61DB7-069D-4ED3-A048-88D1F2D17640}" dt="2022-04-26T12:22:07.250" v="4632" actId="14100"/>
          <ac:spMkLst>
            <pc:docMk/>
            <pc:sldMk cId="2086888900" sldId="535"/>
            <ac:spMk id="6" creationId="{D93205DC-ECAF-474E-9E71-0A90425D27D7}"/>
          </ac:spMkLst>
        </pc:spChg>
        <pc:spChg chg="add mod">
          <ac:chgData name="Weifeng Xu" userId="e7aed605-a3dd-4d5a-a692-a87037af107b" providerId="ADAL" clId="{E6F61DB7-069D-4ED3-A048-88D1F2D17640}" dt="2022-04-26T02:27:12.943" v="4139" actId="1076"/>
          <ac:spMkLst>
            <pc:docMk/>
            <pc:sldMk cId="2086888900" sldId="535"/>
            <ac:spMk id="8" creationId="{38407D51-6F00-46CF-848C-33965170A0A0}"/>
          </ac:spMkLst>
        </pc:spChg>
        <pc:spChg chg="add mod">
          <ac:chgData name="Weifeng Xu" userId="e7aed605-a3dd-4d5a-a692-a87037af107b" providerId="ADAL" clId="{E6F61DB7-069D-4ED3-A048-88D1F2D17640}" dt="2022-04-26T02:27:07.136" v="4138" actId="1076"/>
          <ac:spMkLst>
            <pc:docMk/>
            <pc:sldMk cId="2086888900" sldId="535"/>
            <ac:spMk id="11" creationId="{2AF8A6D5-6A9D-41DA-8A65-CDBD2DF156EF}"/>
          </ac:spMkLst>
        </pc:spChg>
        <pc:spChg chg="add del mod">
          <ac:chgData name="Weifeng Xu" userId="e7aed605-a3dd-4d5a-a692-a87037af107b" providerId="ADAL" clId="{E6F61DB7-069D-4ED3-A048-88D1F2D17640}" dt="2022-04-26T02:36:11.846" v="4152"/>
          <ac:spMkLst>
            <pc:docMk/>
            <pc:sldMk cId="2086888900" sldId="535"/>
            <ac:spMk id="12" creationId="{8834BC8F-F40A-41CA-A01A-5C491BDAED4A}"/>
          </ac:spMkLst>
        </pc:spChg>
        <pc:spChg chg="add mod">
          <ac:chgData name="Weifeng Xu" userId="e7aed605-a3dd-4d5a-a692-a87037af107b" providerId="ADAL" clId="{E6F61DB7-069D-4ED3-A048-88D1F2D17640}" dt="2022-04-26T12:15:28.403" v="4611" actId="20577"/>
          <ac:spMkLst>
            <pc:docMk/>
            <pc:sldMk cId="2086888900" sldId="535"/>
            <ac:spMk id="14" creationId="{D2A48AD3-4030-4B5E-8432-7ED796915C35}"/>
          </ac:spMkLst>
        </pc:spChg>
        <pc:spChg chg="add del mod">
          <ac:chgData name="Weifeng Xu" userId="e7aed605-a3dd-4d5a-a692-a87037af107b" providerId="ADAL" clId="{E6F61DB7-069D-4ED3-A048-88D1F2D17640}" dt="2022-04-26T11:57:48.287" v="4308" actId="478"/>
          <ac:spMkLst>
            <pc:docMk/>
            <pc:sldMk cId="2086888900" sldId="535"/>
            <ac:spMk id="15" creationId="{91983D67-4C0A-4863-B5CF-333BFD62CC62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6" creationId="{5E379A1A-12C0-4B1D-BC82-5C3FD33F8B86}"/>
          </ac:spMkLst>
        </pc:spChg>
        <pc:spChg chg="add del mod">
          <ac:chgData name="Weifeng Xu" userId="e7aed605-a3dd-4d5a-a692-a87037af107b" providerId="ADAL" clId="{E6F61DB7-069D-4ED3-A048-88D1F2D17640}" dt="2022-04-26T12:00:53.962" v="4393"/>
          <ac:spMkLst>
            <pc:docMk/>
            <pc:sldMk cId="2086888900" sldId="535"/>
            <ac:spMk id="17" creationId="{D7AB19D9-FFE9-477A-98C4-C6DE2B3658FE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8" creationId="{36C5C988-DBE0-4CFF-BC3C-28B9C99ACB5A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9" creationId="{5B0FCF9B-677D-4876-88C1-D389B6813CB8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1" creationId="{9B27A2B9-54D5-4496-8CCF-80C3F5CBEF01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3" creationId="{9F8D3CA2-991C-4189-BD14-A5B3354A6D21}"/>
          </ac:spMkLst>
        </pc:spChg>
        <pc:spChg chg="add del mod">
          <ac:chgData name="Weifeng Xu" userId="e7aed605-a3dd-4d5a-a692-a87037af107b" providerId="ADAL" clId="{E6F61DB7-069D-4ED3-A048-88D1F2D17640}" dt="2022-04-26T12:05:20.329" v="4464" actId="767"/>
          <ac:spMkLst>
            <pc:docMk/>
            <pc:sldMk cId="2086888900" sldId="535"/>
            <ac:spMk id="34" creationId="{7040087A-9040-494D-8E49-46947339409C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6" creationId="{19C31E69-5870-4EE9-ADAC-E4826B037AC3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7" creationId="{4E71342D-267D-4C0E-ACAD-D665BF8A8FE7}"/>
          </ac:spMkLst>
        </pc:spChg>
        <pc:picChg chg="add del mod">
          <ac:chgData name="Weifeng Xu" userId="e7aed605-a3dd-4d5a-a692-a87037af107b" providerId="ADAL" clId="{E6F61DB7-069D-4ED3-A048-88D1F2D17640}" dt="2022-04-26T12:26:02.112" v="4640" actId="21"/>
          <ac:picMkLst>
            <pc:docMk/>
            <pc:sldMk cId="2086888900" sldId="535"/>
            <ac:picMk id="43" creationId="{B10E4B96-7BED-4114-B0E1-AE1BB8A21219}"/>
          </ac:picMkLst>
        </pc:picChg>
        <pc:cxnChg chg="add del">
          <ac:chgData name="Weifeng Xu" userId="e7aed605-a3dd-4d5a-a692-a87037af107b" providerId="ADAL" clId="{E6F61DB7-069D-4ED3-A048-88D1F2D17640}" dt="2022-04-25T21:29:54.924" v="4109" actId="478"/>
          <ac:cxnSpMkLst>
            <pc:docMk/>
            <pc:sldMk cId="2086888900" sldId="535"/>
            <ac:cxnSpMk id="10" creationId="{4DA4F72E-5D3C-4468-B270-9DC03FB4CF65}"/>
          </ac:cxnSpMkLst>
        </pc:cxnChg>
        <pc:cxnChg chg="add mod">
          <ac:chgData name="Weifeng Xu" userId="e7aed605-a3dd-4d5a-a692-a87037af107b" providerId="ADAL" clId="{E6F61DB7-069D-4ED3-A048-88D1F2D17640}" dt="2022-04-26T12:22:24.088" v="4637" actId="14100"/>
          <ac:cxnSpMkLst>
            <pc:docMk/>
            <pc:sldMk cId="2086888900" sldId="535"/>
            <ac:cxnSpMk id="25" creationId="{05274526-8557-400B-8409-F3DFB8DEF173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7" creationId="{9462F996-1C46-4BF8-9DE9-E13D479FE927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9" creationId="{B0AEE045-ED95-49F9-A351-92303E90115C}"/>
          </ac:cxnSpMkLst>
        </pc:cxnChg>
        <pc:cxnChg chg="add mod">
          <ac:chgData name="Weifeng Xu" userId="e7aed605-a3dd-4d5a-a692-a87037af107b" providerId="ADAL" clId="{E6F61DB7-069D-4ED3-A048-88D1F2D17640}" dt="2022-04-26T12:22:13.753" v="4634" actId="14100"/>
          <ac:cxnSpMkLst>
            <pc:docMk/>
            <pc:sldMk cId="2086888900" sldId="535"/>
            <ac:cxnSpMk id="31" creationId="{898C4F5E-C855-4D2C-9332-46EB2F2C8DCE}"/>
          </ac:cxnSpMkLst>
        </pc:cxnChg>
        <pc:cxnChg chg="add mod">
          <ac:chgData name="Weifeng Xu" userId="e7aed605-a3dd-4d5a-a692-a87037af107b" providerId="ADAL" clId="{E6F61DB7-069D-4ED3-A048-88D1F2D17640}" dt="2022-04-26T12:22:21.037" v="4636" actId="14100"/>
          <ac:cxnSpMkLst>
            <pc:docMk/>
            <pc:sldMk cId="2086888900" sldId="535"/>
            <ac:cxnSpMk id="33" creationId="{1E003580-394C-4A07-9336-9B8F0CC2590A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4-26T13:19:36.701" v="4867" actId="20577"/>
        <pc:sldMkLst>
          <pc:docMk/>
          <pc:sldMk cId="1885019737" sldId="536"/>
        </pc:sldMkLst>
        <pc:spChg chg="add mod">
          <ac:chgData name="Weifeng Xu" userId="e7aed605-a3dd-4d5a-a692-a87037af107b" providerId="ADAL" clId="{E6F61DB7-069D-4ED3-A048-88D1F2D17640}" dt="2022-04-26T13:19:36.701" v="4867" actId="20577"/>
          <ac:spMkLst>
            <pc:docMk/>
            <pc:sldMk cId="1885019737" sldId="536"/>
            <ac:spMk id="2" creationId="{5341D819-41DE-4F19-8A9C-044DF79D0990}"/>
          </ac:spMkLst>
        </pc:spChg>
        <pc:spChg chg="add mod">
          <ac:chgData name="Weifeng Xu" userId="e7aed605-a3dd-4d5a-a692-a87037af107b" providerId="ADAL" clId="{E6F61DB7-069D-4ED3-A048-88D1F2D17640}" dt="2022-04-26T13:13:23.220" v="4829" actId="20577"/>
          <ac:spMkLst>
            <pc:docMk/>
            <pc:sldMk cId="1885019737" sldId="536"/>
            <ac:spMk id="4" creationId="{216E5CE0-04CC-4006-946D-69C8D29AE831}"/>
          </ac:spMkLst>
        </pc:spChg>
        <pc:picChg chg="add mod">
          <ac:chgData name="Weifeng Xu" userId="e7aed605-a3dd-4d5a-a692-a87037af107b" providerId="ADAL" clId="{E6F61DB7-069D-4ED3-A048-88D1F2D17640}" dt="2022-04-26T13:19:07.042" v="4838" actId="14100"/>
          <ac:picMkLst>
            <pc:docMk/>
            <pc:sldMk cId="1885019737" sldId="536"/>
            <ac:picMk id="6" creationId="{71EEB011-F559-4334-AFC2-681E5D55A042}"/>
          </ac:picMkLst>
        </pc:picChg>
      </pc:sldChg>
      <pc:sldChg chg="addSp delSp modSp add mod ord modNotesTx">
        <pc:chgData name="Weifeng Xu" userId="e7aed605-a3dd-4d5a-a692-a87037af107b" providerId="ADAL" clId="{E6F61DB7-069D-4ED3-A048-88D1F2D17640}" dt="2022-05-02T03:03:55.840" v="8537" actId="6549"/>
        <pc:sldMkLst>
          <pc:docMk/>
          <pc:sldMk cId="784832419" sldId="537"/>
        </pc:sldMkLst>
        <pc:spChg chg="mod">
          <ac:chgData name="Weifeng Xu" userId="e7aed605-a3dd-4d5a-a692-a87037af107b" providerId="ADAL" clId="{E6F61DB7-069D-4ED3-A048-88D1F2D17640}" dt="2022-05-02T02:40:06.087" v="8530" actId="1076"/>
          <ac:spMkLst>
            <pc:docMk/>
            <pc:sldMk cId="784832419" sldId="537"/>
            <ac:spMk id="3" creationId="{FF3CC754-0E59-4589-B2F2-774D18BD7BA7}"/>
          </ac:spMkLst>
        </pc:spChg>
        <pc:spChg chg="mod">
          <ac:chgData name="Weifeng Xu" userId="e7aed605-a3dd-4d5a-a692-a87037af107b" providerId="ADAL" clId="{E6F61DB7-069D-4ED3-A048-88D1F2D17640}" dt="2022-04-25T12:48:33.171" v="2823" actId="20577"/>
          <ac:spMkLst>
            <pc:docMk/>
            <pc:sldMk cId="784832419" sldId="537"/>
            <ac:spMk id="4" creationId="{2DE53F07-A1A7-49D2-8BF1-ABC7E9D3DD5C}"/>
          </ac:spMkLst>
        </pc:spChg>
        <pc:spChg chg="add mod">
          <ac:chgData name="Weifeng Xu" userId="e7aed605-a3dd-4d5a-a692-a87037af107b" providerId="ADAL" clId="{E6F61DB7-069D-4ED3-A048-88D1F2D17640}" dt="2022-05-02T03:03:55.840" v="8537" actId="6549"/>
          <ac:spMkLst>
            <pc:docMk/>
            <pc:sldMk cId="784832419" sldId="537"/>
            <ac:spMk id="5" creationId="{EEE08EA3-BB70-4BE6-92FE-CC68D399B25B}"/>
          </ac:spMkLst>
        </pc:spChg>
        <pc:picChg chg="add mod">
          <ac:chgData name="Weifeng Xu" userId="e7aed605-a3dd-4d5a-a692-a87037af107b" providerId="ADAL" clId="{E6F61DB7-069D-4ED3-A048-88D1F2D17640}" dt="2022-05-02T02:40:58.530" v="8534" actId="1076"/>
          <ac:picMkLst>
            <pc:docMk/>
            <pc:sldMk cId="784832419" sldId="537"/>
            <ac:picMk id="7" creationId="{F523C88D-EB75-407C-B6E9-ADA8B8C1734E}"/>
          </ac:picMkLst>
        </pc:picChg>
        <pc:picChg chg="del">
          <ac:chgData name="Weifeng Xu" userId="e7aed605-a3dd-4d5a-a692-a87037af107b" providerId="ADAL" clId="{E6F61DB7-069D-4ED3-A048-88D1F2D17640}" dt="2022-04-25T12:49:46.178" v="2826" actId="478"/>
          <ac:picMkLst>
            <pc:docMk/>
            <pc:sldMk cId="784832419" sldId="537"/>
            <ac:picMk id="8" creationId="{6B41C8EF-5222-45FE-9E22-12E3883210D0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10-10T16:33:27.608" v="9480"/>
        <pc:sldMkLst>
          <pc:docMk/>
          <pc:sldMk cId="4249985533" sldId="538"/>
        </pc:sldMkLst>
        <pc:spChg chg="del">
          <ac:chgData name="Weifeng Xu" userId="e7aed605-a3dd-4d5a-a692-a87037af107b" providerId="ADAL" clId="{E6F61DB7-069D-4ED3-A048-88D1F2D17640}" dt="2022-04-25T13:57:23.417" v="2832" actId="700"/>
          <ac:spMkLst>
            <pc:docMk/>
            <pc:sldMk cId="4249985533" sldId="538"/>
            <ac:spMk id="2" creationId="{6C644972-6FD0-4D76-BE72-8BBFE895A09A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3" creationId="{A69204B9-CDBD-7620-57CA-56BCCCFC2E7D}"/>
          </ac:spMkLst>
        </pc:spChg>
        <pc:spChg chg="add mod">
          <ac:chgData name="Weifeng Xu" userId="e7aed605-a3dd-4d5a-a692-a87037af107b" providerId="ADAL" clId="{E6F61DB7-069D-4ED3-A048-88D1F2D17640}" dt="2022-04-25T16:10:40.989" v="3832" actId="207"/>
          <ac:spMkLst>
            <pc:docMk/>
            <pc:sldMk cId="4249985533" sldId="538"/>
            <ac:spMk id="4" creationId="{FD3D5BA1-8D83-47A5-B7C9-711939ED36C6}"/>
          </ac:spMkLst>
        </pc:spChg>
        <pc:spChg chg="add mod">
          <ac:chgData name="Weifeng Xu" userId="e7aed605-a3dd-4d5a-a692-a87037af107b" providerId="ADAL" clId="{E6F61DB7-069D-4ED3-A048-88D1F2D17640}" dt="2022-10-10T16:25:32.664" v="9404" actId="1076"/>
          <ac:spMkLst>
            <pc:docMk/>
            <pc:sldMk cId="4249985533" sldId="538"/>
            <ac:spMk id="5" creationId="{BE8D8ADE-14E1-7701-826A-61CEA7C94EEA}"/>
          </ac:spMkLst>
        </pc:spChg>
        <pc:spChg chg="add del">
          <ac:chgData name="Weifeng Xu" userId="e7aed605-a3dd-4d5a-a692-a87037af107b" providerId="ADAL" clId="{E6F61DB7-069D-4ED3-A048-88D1F2D17640}" dt="2022-04-25T14:07:10.296" v="2937" actId="22"/>
          <ac:spMkLst>
            <pc:docMk/>
            <pc:sldMk cId="4249985533" sldId="538"/>
            <ac:spMk id="8" creationId="{54C2B2BE-C8E3-4640-BC32-46B359181D8B}"/>
          </ac:spMkLst>
        </pc:spChg>
        <pc:spChg chg="add del mod">
          <ac:chgData name="Weifeng Xu" userId="e7aed605-a3dd-4d5a-a692-a87037af107b" providerId="ADAL" clId="{E6F61DB7-069D-4ED3-A048-88D1F2D17640}" dt="2022-04-25T14:16:52.550" v="3047" actId="478"/>
          <ac:spMkLst>
            <pc:docMk/>
            <pc:sldMk cId="4249985533" sldId="538"/>
            <ac:spMk id="12" creationId="{9C036BF8-A789-4703-87DC-929CF6384B63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" creationId="{EC23EC49-0C82-491A-A3AF-9F47E639F176}"/>
          </ac:spMkLst>
        </pc:spChg>
        <pc:spChg chg="add del mod">
          <ac:chgData name="Weifeng Xu" userId="e7aed605-a3dd-4d5a-a692-a87037af107b" providerId="ADAL" clId="{E6F61DB7-069D-4ED3-A048-88D1F2D17640}" dt="2022-10-10T15:15:30.346" v="9326" actId="478"/>
          <ac:spMkLst>
            <pc:docMk/>
            <pc:sldMk cId="4249985533" sldId="538"/>
            <ac:spMk id="27" creationId="{72F88510-042A-CF64-6E46-088D66205A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7" creationId="{702FA4A0-27A8-4914-8B0F-5D16F5AC5CA1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8" creationId="{521434F5-9236-4A79-A4D5-BBDA8059A2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9" creationId="{B48FB02F-87CE-4BFD-8215-77F3B97216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0" creationId="{82D3728A-F9F1-4F18-ACF7-C77E90A0404E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1" creationId="{4D5D28C2-5D82-4D71-B00D-035A12692B7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2" creationId="{39ADCBB8-167C-4478-9F92-11D724E2465D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3" creationId="{EEC94969-0D37-4353-832D-D11B73DB4F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4" creationId="{D3180BC4-1802-4EE8-9780-20CEEC51C7E5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5" creationId="{53EDC932-82FD-44B3-918C-ADEEEF46DC9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6" creationId="{D8C9C37C-5066-48AC-8A45-7E5FC8C31F9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7" creationId="{99A726D2-AC61-439E-BE02-63BEBF0216A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8" creationId="{E9F5269F-D9BA-408A-BCE2-19D87CBC90C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9" creationId="{24D98CD0-0067-4149-9E6C-B5AE99C1B21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45" creationId="{8E3A297F-5428-418C-A4EA-D58458F652E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5" creationId="{1BAC7C67-EC39-472C-9B5E-D50168D4D540}"/>
          </ac:spMkLst>
        </pc:spChg>
        <pc:grpChg chg="mod">
          <ac:chgData name="Weifeng Xu" userId="e7aed605-a3dd-4d5a-a692-a87037af107b" providerId="ADAL" clId="{E6F61DB7-069D-4ED3-A048-88D1F2D17640}" dt="2022-10-10T16:32:59.565" v="9461"/>
          <ac:grpSpMkLst>
            <pc:docMk/>
            <pc:sldMk cId="4249985533" sldId="538"/>
            <ac:grpSpMk id="19" creationId="{111AC222-2B51-8E57-E51A-C9B0C1FC4B22}"/>
          </ac:grpSpMkLst>
        </pc:grpChg>
        <pc:grpChg chg="mod">
          <ac:chgData name="Weifeng Xu" userId="e7aed605-a3dd-4d5a-a692-a87037af107b" providerId="ADAL" clId="{E6F61DB7-069D-4ED3-A048-88D1F2D17640}" dt="2022-04-25T14:28:47.186" v="3142"/>
          <ac:grpSpMkLst>
            <pc:docMk/>
            <pc:sldMk cId="4249985533" sldId="538"/>
            <ac:grpSpMk id="21" creationId="{AC260786-9A5F-48FD-9C0F-843E332CE054}"/>
          </ac:grpSpMkLst>
        </pc:grpChg>
        <pc:grpChg chg="add del mod">
          <ac:chgData name="Weifeng Xu" userId="e7aed605-a3dd-4d5a-a692-a87037af107b" providerId="ADAL" clId="{E6F61DB7-069D-4ED3-A048-88D1F2D17640}" dt="2022-10-10T16:32:57.405" v="9458"/>
          <ac:grpSpMkLst>
            <pc:docMk/>
            <pc:sldMk cId="4249985533" sldId="538"/>
            <ac:grpSpMk id="24" creationId="{3A1FABCD-B866-8D4F-6C54-17CA2FD29B7D}"/>
          </ac:grpSpMkLst>
        </pc:grpChg>
        <pc:grpChg chg="mod">
          <ac:chgData name="Weifeng Xu" userId="e7aed605-a3dd-4d5a-a692-a87037af107b" providerId="ADAL" clId="{E6F61DB7-069D-4ED3-A048-88D1F2D17640}" dt="2022-04-25T14:29:09.922" v="3184"/>
          <ac:grpSpMkLst>
            <pc:docMk/>
            <pc:sldMk cId="4249985533" sldId="538"/>
            <ac:grpSpMk id="24" creationId="{65E40BCE-6280-42E8-AD75-89A0F314F9F9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29" creationId="{91CFAACE-D507-4916-83F8-4936ACDA2193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30" creationId="{4BC73DA6-FC79-46D8-A0D0-CB0FD44A0E3F}"/>
          </ac:grpSpMkLst>
        </pc:grpChg>
        <pc:grpChg chg="add del mod">
          <ac:chgData name="Weifeng Xu" userId="e7aed605-a3dd-4d5a-a692-a87037af107b" providerId="ADAL" clId="{E6F61DB7-069D-4ED3-A048-88D1F2D17640}" dt="2022-10-10T16:32:54.887" v="9455"/>
          <ac:grpSpMkLst>
            <pc:docMk/>
            <pc:sldMk cId="4249985533" sldId="538"/>
            <ac:grpSpMk id="30" creationId="{E4393585-40F3-375F-DFB2-EB98A3036CC7}"/>
          </ac:grpSpMkLst>
        </pc:grpChg>
        <pc:grpChg chg="mod">
          <ac:chgData name="Weifeng Xu" userId="e7aed605-a3dd-4d5a-a692-a87037af107b" providerId="ADAL" clId="{E6F61DB7-069D-4ED3-A048-88D1F2D17640}" dt="2022-10-10T16:32:54.454" v="9453"/>
          <ac:grpSpMkLst>
            <pc:docMk/>
            <pc:sldMk cId="4249985533" sldId="538"/>
            <ac:grpSpMk id="32" creationId="{A40DE8F1-B684-9E7D-6523-66C643B2F6BE}"/>
          </ac:grpSpMkLst>
        </pc:grpChg>
        <pc:grpChg chg="mod">
          <ac:chgData name="Weifeng Xu" userId="e7aed605-a3dd-4d5a-a692-a87037af107b" providerId="ADAL" clId="{E6F61DB7-069D-4ED3-A048-88D1F2D17640}" dt="2022-04-25T14:28:59.970" v="3157"/>
          <ac:grpSpMkLst>
            <pc:docMk/>
            <pc:sldMk cId="4249985533" sldId="538"/>
            <ac:grpSpMk id="34" creationId="{ED0D8AA6-F959-4379-9195-C66A325AF7C4}"/>
          </ac:grpSpMkLst>
        </pc:grpChg>
        <pc:grpChg chg="mod">
          <ac:chgData name="Weifeng Xu" userId="e7aed605-a3dd-4d5a-a692-a87037af107b" providerId="ADAL" clId="{E6F61DB7-069D-4ED3-A048-88D1F2D17640}" dt="2022-04-25T14:29:08.210" v="3174"/>
          <ac:grpSpMkLst>
            <pc:docMk/>
            <pc:sldMk cId="4249985533" sldId="538"/>
            <ac:grpSpMk id="37" creationId="{E70EDFA3-CA55-4B8E-8917-8A863D1CE6CE}"/>
          </ac:grpSpMkLst>
        </pc:grpChg>
        <pc:grpChg chg="del 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38" creationId="{0AF785AF-D4C4-EB8F-9824-E77ABF3AB7E7}"/>
          </ac:grpSpMkLst>
        </pc:grpChg>
        <pc:grpChg chg="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40" creationId="{473BA087-450A-5198-745F-5292BCCE42B5}"/>
          </ac:grpSpMkLst>
        </pc:grpChg>
        <pc:grpChg chg="mod">
          <ac:chgData name="Weifeng Xu" userId="e7aed605-a3dd-4d5a-a692-a87037af107b" providerId="ADAL" clId="{E6F61DB7-069D-4ED3-A048-88D1F2D17640}" dt="2022-04-25T14:29:07.914" v="3171"/>
          <ac:grpSpMkLst>
            <pc:docMk/>
            <pc:sldMk cId="4249985533" sldId="538"/>
            <ac:grpSpMk id="40" creationId="{B9FA79FA-846A-4993-B606-F2F5A076BD89}"/>
          </ac:grpSpMkLst>
        </pc:grpChg>
        <pc:grpChg chg="mod">
          <ac:chgData name="Weifeng Xu" userId="e7aed605-a3dd-4d5a-a692-a87037af107b" providerId="ADAL" clId="{E6F61DB7-069D-4ED3-A048-88D1F2D17640}" dt="2022-10-10T16:33:18.623" v="9476"/>
          <ac:grpSpMkLst>
            <pc:docMk/>
            <pc:sldMk cId="4249985533" sldId="538"/>
            <ac:grpSpMk id="43" creationId="{11F047CC-1A9A-AB88-0E5F-40FA8B89CA25}"/>
          </ac:grpSpMkLst>
        </pc:grpChg>
        <pc:grpChg chg="mod">
          <ac:chgData name="Weifeng Xu" userId="e7aed605-a3dd-4d5a-a692-a87037af107b" providerId="ADAL" clId="{E6F61DB7-069D-4ED3-A048-88D1F2D17640}" dt="2022-04-25T14:29:07.569" v="3168"/>
          <ac:grpSpMkLst>
            <pc:docMk/>
            <pc:sldMk cId="4249985533" sldId="538"/>
            <ac:grpSpMk id="43" creationId="{B9818F97-8A13-4819-83F8-3CF1EA3CE5DD}"/>
          </ac:grpSpMkLst>
        </pc:grpChg>
        <pc:grpChg chg="mod">
          <ac:chgData name="Weifeng Xu" userId="e7aed605-a3dd-4d5a-a692-a87037af107b" providerId="ADAL" clId="{E6F61DB7-069D-4ED3-A048-88D1F2D17640}" dt="2022-04-25T14:32:44.069" v="3305"/>
          <ac:grpSpMkLst>
            <pc:docMk/>
            <pc:sldMk cId="4249985533" sldId="538"/>
            <ac:grpSpMk id="46" creationId="{973DA944-4A27-42E9-BC53-47FB990413CD}"/>
          </ac:grpSpMkLst>
        </pc:grpChg>
        <pc:grpChg chg="mod">
          <ac:chgData name="Weifeng Xu" userId="e7aed605-a3dd-4d5a-a692-a87037af107b" providerId="ADAL" clId="{E6F61DB7-069D-4ED3-A048-88D1F2D17640}" dt="2022-10-10T16:33:27.608" v="9480"/>
          <ac:grpSpMkLst>
            <pc:docMk/>
            <pc:sldMk cId="4249985533" sldId="538"/>
            <ac:grpSpMk id="47" creationId="{2837C54A-4D5E-6C91-4FC9-74C5DD0124A8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1" creationId="{32D952C9-5414-4633-B60C-A80D3F8721F3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2" creationId="{1D2D1117-7482-4F4B-B90D-F656FB956E34}"/>
          </ac:grpSpMkLst>
        </pc:grpChg>
        <pc:grpChg chg="mod">
          <ac:chgData name="Weifeng Xu" userId="e7aed605-a3dd-4d5a-a692-a87037af107b" providerId="ADAL" clId="{E6F61DB7-069D-4ED3-A048-88D1F2D17640}" dt="2022-04-25T14:32:43.141" v="3297"/>
          <ac:grpSpMkLst>
            <pc:docMk/>
            <pc:sldMk cId="4249985533" sldId="538"/>
            <ac:grpSpMk id="55" creationId="{4DDD87B2-1D92-47A1-B949-5B8424A43F9C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0" creationId="{14A937DC-A89D-4BA4-8650-646FDEA91078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1" creationId="{082ED92E-60C3-4B8F-BA62-95E30B5CC5D9}"/>
          </ac:grpSpMkLst>
        </pc:grpChg>
        <pc:grpChg chg="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65" creationId="{67F143CD-5FD3-477F-A2F3-D8D2ACA380FA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3" creationId="{B491C938-41F9-4738-BD20-7CAE98D3027E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6" creationId="{A4BE21DC-49A7-4A54-80EA-7F652B2C5AB3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9" creationId="{CA9CA5C8-EBA4-4987-A9D4-6705D5079774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2" creationId="{A6CF9F6F-1D30-45B3-8F28-7D0D41C19237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5" creationId="{4E6E81EC-473E-422B-86FE-9829AE53CA9D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8" creationId="{A21F2600-BA86-4C70-8C0E-F627C2ACB2F8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101" creationId="{4C6AAAB8-67A0-4677-9EB4-2D768AD3D3D0}"/>
          </ac:grpSpMkLst>
        </pc:grpChg>
        <pc:grpChg chg="mod">
          <ac:chgData name="Weifeng Xu" userId="e7aed605-a3dd-4d5a-a692-a87037af107b" providerId="ADAL" clId="{E6F61DB7-069D-4ED3-A048-88D1F2D17640}" dt="2022-04-25T14:32:42.262" v="3289"/>
          <ac:grpSpMkLst>
            <pc:docMk/>
            <pc:sldMk cId="4249985533" sldId="538"/>
            <ac:grpSpMk id="8192" creationId="{4FB5C75E-0A00-47E8-9443-017A7742E93A}"/>
          </ac:grpSpMkLst>
        </pc:grpChg>
        <pc:grpChg chg="mod">
          <ac:chgData name="Weifeng Xu" userId="e7aed605-a3dd-4d5a-a692-a87037af107b" providerId="ADAL" clId="{E6F61DB7-069D-4ED3-A048-88D1F2D17640}" dt="2022-04-25T14:32:41.781" v="3286"/>
          <ac:grpSpMkLst>
            <pc:docMk/>
            <pc:sldMk cId="4249985533" sldId="538"/>
            <ac:grpSpMk id="8197" creationId="{F77A735A-B3F3-4312-82EC-814936926F41}"/>
          </ac:grpSpMkLst>
        </pc:grpChg>
        <pc:grpChg chg="mod">
          <ac:chgData name="Weifeng Xu" userId="e7aed605-a3dd-4d5a-a692-a87037af107b" providerId="ADAL" clId="{E6F61DB7-069D-4ED3-A048-88D1F2D17640}" dt="2022-04-25T14:32:54.101" v="3311"/>
          <ac:grpSpMkLst>
            <pc:docMk/>
            <pc:sldMk cId="4249985533" sldId="538"/>
            <ac:grpSpMk id="8200" creationId="{EDA388DB-DBFA-4730-BE76-66EE87B38083}"/>
          </ac:grpSpMkLst>
        </pc:grpChg>
        <pc:grpChg chg="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205" creationId="{ED5AA9C2-0BAC-415E-837B-524CCD9A5E3A}"/>
          </ac:grpSpMkLst>
        </pc:grpChg>
        <pc:grpChg chg="del mod">
          <ac:chgData name="Weifeng Xu" userId="e7aed605-a3dd-4d5a-a692-a87037af107b" providerId="ADAL" clId="{E6F61DB7-069D-4ED3-A048-88D1F2D17640}" dt="2022-04-25T14:51:50.654" v="3485"/>
          <ac:grpSpMkLst>
            <pc:docMk/>
            <pc:sldMk cId="4249985533" sldId="538"/>
            <ac:grpSpMk id="8210" creationId="{77B855F0-AA20-4B33-AE4F-83D2BE9D6144}"/>
          </ac:grpSpMkLst>
        </pc:grpChg>
        <pc:grpChg chg="del 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4" creationId="{FFC10C82-6203-4075-BE6C-CF2DF8A2F083}"/>
          </ac:grpSpMkLst>
        </pc:grpChg>
        <pc:grpChg chg="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6" creationId="{289AF236-F5FD-4E88-9C05-B2DA3CAA3AC4}"/>
          </ac:grpSpMkLst>
        </pc:grpChg>
        <pc:grpChg chg="mod">
          <ac:chgData name="Weifeng Xu" userId="e7aed605-a3dd-4d5a-a692-a87037af107b" providerId="ADAL" clId="{E6F61DB7-069D-4ED3-A048-88D1F2D17640}" dt="2022-04-25T14:51:59.402" v="3491"/>
          <ac:grpSpMkLst>
            <pc:docMk/>
            <pc:sldMk cId="4249985533" sldId="538"/>
            <ac:grpSpMk id="8220" creationId="{DFAFEF3B-F668-457B-B95E-7754CB097991}"/>
          </ac:grpSpMkLst>
        </pc:grpChg>
        <pc:grpChg chg="del mod">
          <ac:chgData name="Weifeng Xu" userId="e7aed605-a3dd-4d5a-a692-a87037af107b" providerId="ADAL" clId="{E6F61DB7-069D-4ED3-A048-88D1F2D17640}" dt="2022-04-25T14:52:07.497" v="3497"/>
          <ac:grpSpMkLst>
            <pc:docMk/>
            <pc:sldMk cId="4249985533" sldId="538"/>
            <ac:grpSpMk id="8224" creationId="{1D62F50E-8746-4D7E-AAE0-4CC1CB8FBE08}"/>
          </ac:grpSpMkLst>
        </pc:grpChg>
        <pc:grpChg chg="del mod">
          <ac:chgData name="Weifeng Xu" userId="e7aed605-a3dd-4d5a-a692-a87037af107b" providerId="ADAL" clId="{E6F61DB7-069D-4ED3-A048-88D1F2D17640}" dt="2022-04-25T14:52:14.018" v="3502"/>
          <ac:grpSpMkLst>
            <pc:docMk/>
            <pc:sldMk cId="4249985533" sldId="538"/>
            <ac:grpSpMk id="8226" creationId="{2F2C6F0D-28F3-41E2-A4B4-0D40D402CFE5}"/>
          </ac:grpSpMkLst>
        </pc:grpChg>
        <pc:grpChg chg="del mod">
          <ac:chgData name="Weifeng Xu" userId="e7aed605-a3dd-4d5a-a692-a87037af107b" providerId="ADAL" clId="{E6F61DB7-069D-4ED3-A048-88D1F2D17640}" dt="2022-04-25T14:54:01.190" v="3524" actId="478"/>
          <ac:grpSpMkLst>
            <pc:docMk/>
            <pc:sldMk cId="4249985533" sldId="538"/>
            <ac:grpSpMk id="8231" creationId="{CAE78756-9A59-4392-802F-0587778F6648}"/>
          </ac:grpSpMkLst>
        </pc:grpChg>
        <pc:grpChg chg="del mod">
          <ac:chgData name="Weifeng Xu" userId="e7aed605-a3dd-4d5a-a692-a87037af107b" providerId="ADAL" clId="{E6F61DB7-069D-4ED3-A048-88D1F2D17640}" dt="2022-04-25T14:53:47.679" v="3521"/>
          <ac:grpSpMkLst>
            <pc:docMk/>
            <pc:sldMk cId="4249985533" sldId="538"/>
            <ac:grpSpMk id="8235" creationId="{22998EFA-6500-41F6-9E06-3618138717A0}"/>
          </ac:grpSpMkLst>
        </pc:grpChg>
        <pc:grpChg chg="del 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39" creationId="{92EF9B81-C20C-4426-9301-235C943BEDB7}"/>
          </ac:grpSpMkLst>
        </pc:grpChg>
        <pc:grpChg chg="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41" creationId="{07454A9F-D899-4FA5-A058-BF13C70D6847}"/>
          </ac:grpSpMkLst>
        </pc:grpChg>
        <pc:grpChg chg="del mod">
          <ac:chgData name="Weifeng Xu" userId="e7aed605-a3dd-4d5a-a692-a87037af107b" providerId="ADAL" clId="{E6F61DB7-069D-4ED3-A048-88D1F2D17640}" dt="2022-04-25T14:54:16.754" v="3530"/>
          <ac:grpSpMkLst>
            <pc:docMk/>
            <pc:sldMk cId="4249985533" sldId="538"/>
            <ac:grpSpMk id="8244" creationId="{08568270-E381-4D6B-A553-D2258576FFD6}"/>
          </ac:grpSpMkLst>
        </pc:grpChg>
        <pc:grpChg chg="add del mod">
          <ac:chgData name="Weifeng Xu" userId="e7aed605-a3dd-4d5a-a692-a87037af107b" providerId="ADAL" clId="{E6F61DB7-069D-4ED3-A048-88D1F2D17640}" dt="2022-04-25T14:54:29.112" v="3543"/>
          <ac:grpSpMkLst>
            <pc:docMk/>
            <pc:sldMk cId="4249985533" sldId="538"/>
            <ac:grpSpMk id="8247" creationId="{00A75DAE-8741-4713-B750-0AD212987B54}"/>
          </ac:grpSpMkLst>
        </pc:grpChg>
        <pc:grpChg chg="mod">
          <ac:chgData name="Weifeng Xu" userId="e7aed605-a3dd-4d5a-a692-a87037af107b" providerId="ADAL" clId="{E6F61DB7-069D-4ED3-A048-88D1F2D17640}" dt="2022-04-25T14:54:23.501" v="3538"/>
          <ac:grpSpMkLst>
            <pc:docMk/>
            <pc:sldMk cId="4249985533" sldId="538"/>
            <ac:grpSpMk id="8251" creationId="{41C445FF-733D-45BA-BEBD-E56BFDD2954D}"/>
          </ac:grpSpMkLst>
        </pc:grpChg>
        <pc:grpChg chg="del 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8255" creationId="{7642EBFA-C146-4AF9-A161-42CD109C971D}"/>
          </ac:grpSpMkLst>
        </pc:grpChg>
        <pc:graphicFrameChg chg="add del mod modGraphic">
          <ac:chgData name="Weifeng Xu" userId="e7aed605-a3dd-4d5a-a692-a87037af107b" providerId="ADAL" clId="{E6F61DB7-069D-4ED3-A048-88D1F2D17640}" dt="2022-04-25T14:15:49.792" v="3036" actId="478"/>
          <ac:graphicFrameMkLst>
            <pc:docMk/>
            <pc:sldMk cId="4249985533" sldId="538"/>
            <ac:graphicFrameMk id="7" creationId="{D9D90B42-28B4-46D4-B8D6-505C9BE5632E}"/>
          </ac:graphicFrameMkLst>
        </pc:graphicFrameChg>
        <pc:graphicFrameChg chg="add del mod modGraphic">
          <ac:chgData name="Weifeng Xu" userId="e7aed605-a3dd-4d5a-a692-a87037af107b" providerId="ADAL" clId="{E6F61DB7-069D-4ED3-A048-88D1F2D17640}" dt="2022-04-25T14:15:18.502" v="3012" actId="3680"/>
          <ac:graphicFrameMkLst>
            <pc:docMk/>
            <pc:sldMk cId="4249985533" sldId="538"/>
            <ac:graphicFrameMk id="9" creationId="{FE62230D-8F19-430E-9D38-E0905B738125}"/>
          </ac:graphicFrameMkLst>
        </pc:graphicFrameChg>
        <pc:graphicFrameChg chg="add mod modGraphic">
          <ac:chgData name="Weifeng Xu" userId="e7aed605-a3dd-4d5a-a692-a87037af107b" providerId="ADAL" clId="{E6F61DB7-069D-4ED3-A048-88D1F2D17640}" dt="2022-10-10T16:25:38.247" v="9405" actId="1076"/>
          <ac:graphicFrameMkLst>
            <pc:docMk/>
            <pc:sldMk cId="4249985533" sldId="538"/>
            <ac:graphicFrameMk id="11" creationId="{0BBE21B1-1C57-4438-9174-B86DE9CE6D0A}"/>
          </ac:graphicFrameMkLst>
        </pc:graphicFrameChg>
        <pc:picChg chg="add del mod">
          <ac:chgData name="Weifeng Xu" userId="e7aed605-a3dd-4d5a-a692-a87037af107b" providerId="ADAL" clId="{E6F61DB7-069D-4ED3-A048-88D1F2D17640}" dt="2022-04-25T14:01:49.103" v="2891" actId="478"/>
          <ac:picMkLst>
            <pc:docMk/>
            <pc:sldMk cId="4249985533" sldId="538"/>
            <ac:picMk id="5" creationId="{837798D3-FB47-4B2C-A40E-08A8E071E8C1}"/>
          </ac:picMkLst>
        </pc:picChg>
        <pc:picChg chg="add mod">
          <ac:chgData name="Weifeng Xu" userId="e7aed605-a3dd-4d5a-a692-a87037af107b" providerId="ADAL" clId="{E6F61DB7-069D-4ED3-A048-88D1F2D17640}" dt="2022-04-25T15:10:09.448" v="3732" actId="1076"/>
          <ac:picMkLst>
            <pc:docMk/>
            <pc:sldMk cId="4249985533" sldId="538"/>
            <ac:picMk id="8194" creationId="{95DD9A47-D4C5-4463-A82E-163154171EB9}"/>
          </ac:picMkLst>
        </pc:picChg>
        <pc:picChg chg="add del mod">
          <ac:chgData name="Weifeng Xu" userId="e7aed605-a3dd-4d5a-a692-a87037af107b" providerId="ADAL" clId="{E6F61DB7-069D-4ED3-A048-88D1F2D17640}" dt="2022-04-25T14:32:03.212" v="3262" actId="478"/>
          <ac:picMkLst>
            <pc:docMk/>
            <pc:sldMk cId="4249985533" sldId="538"/>
            <ac:picMk id="8196" creationId="{0667D110-812C-47C6-BA2E-1E9BF4B22785}"/>
          </ac:picMkLst>
        </pc:picChg>
        <pc:picChg chg="add mod">
          <ac:chgData name="Weifeng Xu" userId="e7aed605-a3dd-4d5a-a692-a87037af107b" providerId="ADAL" clId="{E6F61DB7-069D-4ED3-A048-88D1F2D17640}" dt="2022-04-25T14:43:44.386" v="3447" actId="14100"/>
          <ac:picMkLst>
            <pc:docMk/>
            <pc:sldMk cId="4249985533" sldId="538"/>
            <ac:picMk id="8207" creationId="{38C791E0-2F7C-43F5-B682-C7D3EC5036F5}"/>
          </ac:picMkLst>
        </pc:picChg>
        <pc:inkChg chg="add del mod">
          <ac:chgData name="Weifeng Xu" userId="e7aed605-a3dd-4d5a-a692-a87037af107b" providerId="ADAL" clId="{E6F61DB7-069D-4ED3-A048-88D1F2D17640}" dt="2022-10-10T16:33:01.093" v="9465" actId="9405"/>
          <ac:inkMkLst>
            <pc:docMk/>
            <pc:sldMk cId="4249985533" sldId="538"/>
            <ac:inkMk id="7" creationId="{7C98C34C-754F-B98C-F613-DDC9F6CC7BCB}"/>
          </ac:inkMkLst>
        </pc:inkChg>
        <pc:inkChg chg="add del mod">
          <ac:chgData name="Weifeng Xu" userId="e7aed605-a3dd-4d5a-a692-a87037af107b" providerId="ADAL" clId="{E6F61DB7-069D-4ED3-A048-88D1F2D17640}" dt="2022-10-10T16:33:00.676" v="9464" actId="9405"/>
          <ac:inkMkLst>
            <pc:docMk/>
            <pc:sldMk cId="4249985533" sldId="538"/>
            <ac:inkMk id="9" creationId="{4B74650F-2408-7694-0015-2B5FF8AF911C}"/>
          </ac:inkMkLst>
        </pc:inkChg>
        <pc:inkChg chg="add del mod">
          <ac:chgData name="Weifeng Xu" userId="e7aed605-a3dd-4d5a-a692-a87037af107b" providerId="ADAL" clId="{E6F61DB7-069D-4ED3-A048-88D1F2D17640}" dt="2022-10-10T16:33:00.381" v="9463" actId="9405"/>
          <ac:inkMkLst>
            <pc:docMk/>
            <pc:sldMk cId="4249985533" sldId="538"/>
            <ac:inkMk id="12" creationId="{EE677DD6-CBF0-3843-8C89-CE07965D5449}"/>
          </ac:inkMkLst>
        </pc:inkChg>
        <pc:inkChg chg="add del mod">
          <ac:chgData name="Weifeng Xu" userId="e7aed605-a3dd-4d5a-a692-a87037af107b" providerId="ADAL" clId="{E6F61DB7-069D-4ED3-A048-88D1F2D17640}" dt="2022-10-10T16:33:00.061" v="9462" actId="9405"/>
          <ac:inkMkLst>
            <pc:docMk/>
            <pc:sldMk cId="4249985533" sldId="538"/>
            <ac:inkMk id="15" creationId="{3D237B8F-BA43-1C98-7F5B-D1D99EE933EB}"/>
          </ac:inkMkLst>
        </pc:inkChg>
        <pc:inkChg chg="add del">
          <ac:chgData name="Weifeng Xu" userId="e7aed605-a3dd-4d5a-a692-a87037af107b" providerId="ADAL" clId="{E6F61DB7-069D-4ED3-A048-88D1F2D17640}" dt="2022-04-25T14:28:31.386" v="3137" actId="9405"/>
          <ac:inkMkLst>
            <pc:docMk/>
            <pc:sldMk cId="4249985533" sldId="538"/>
            <ac:inkMk id="16" creationId="{615E2038-257F-4CBC-A883-DCC50B62F544}"/>
          </ac:inkMkLst>
        </pc:inkChg>
        <pc:inkChg chg="add del mod">
          <ac:chgData name="Weifeng Xu" userId="e7aed605-a3dd-4d5a-a692-a87037af107b" providerId="ADAL" clId="{E6F61DB7-069D-4ED3-A048-88D1F2D17640}" dt="2022-10-10T16:32:59.565" v="9461"/>
          <ac:inkMkLst>
            <pc:docMk/>
            <pc:sldMk cId="4249985533" sldId="538"/>
            <ac:inkMk id="18" creationId="{54416109-6847-AF95-6A35-4E842DD88C20}"/>
          </ac:inkMkLst>
        </pc:inkChg>
        <pc:inkChg chg="add del mod">
          <ac:chgData name="Weifeng Xu" userId="e7aed605-a3dd-4d5a-a692-a87037af107b" providerId="ADAL" clId="{E6F61DB7-069D-4ED3-A048-88D1F2D17640}" dt="2022-04-25T14:28:48.018" v="3143" actId="9405"/>
          <ac:inkMkLst>
            <pc:docMk/>
            <pc:sldMk cId="4249985533" sldId="538"/>
            <ac:inkMk id="19" creationId="{205014F9-212E-42DF-8C6D-8C22F157DA64}"/>
          </ac:inkMkLst>
        </pc:inkChg>
        <pc:inkChg chg="add del mod">
          <ac:chgData name="Weifeng Xu" userId="e7aed605-a3dd-4d5a-a692-a87037af107b" providerId="ADAL" clId="{E6F61DB7-069D-4ED3-A048-88D1F2D17640}" dt="2022-04-25T14:28:47.186" v="3142"/>
          <ac:inkMkLst>
            <pc:docMk/>
            <pc:sldMk cId="4249985533" sldId="538"/>
            <ac:inkMk id="20" creationId="{4459B8F0-26D8-448C-B99F-79FA3622F489}"/>
          </ac:inkMkLst>
        </pc:inkChg>
        <pc:inkChg chg="add del mod">
          <ac:chgData name="Weifeng Xu" userId="e7aed605-a3dd-4d5a-a692-a87037af107b" providerId="ADAL" clId="{E6F61DB7-069D-4ED3-A048-88D1F2D17640}" dt="2022-10-10T16:32:59.070" v="9459" actId="9405"/>
          <ac:inkMkLst>
            <pc:docMk/>
            <pc:sldMk cId="4249985533" sldId="538"/>
            <ac:inkMk id="20" creationId="{8BCAD351-9153-92FA-1701-0C7739D6C431}"/>
          </ac:inkMkLst>
        </pc:inkChg>
        <pc:inkChg chg="add del mod">
          <ac:chgData name="Weifeng Xu" userId="e7aed605-a3dd-4d5a-a692-a87037af107b" providerId="ADAL" clId="{E6F61DB7-069D-4ED3-A048-88D1F2D17640}" dt="2022-10-10T16:32:57.405" v="9458"/>
          <ac:inkMkLst>
            <pc:docMk/>
            <pc:sldMk cId="4249985533" sldId="538"/>
            <ac:inkMk id="22" creationId="{19B4C170-1133-9282-2939-45A9D03E4822}"/>
          </ac:inkMkLst>
        </pc:inkChg>
        <pc:inkChg chg="add del mod">
          <ac:chgData name="Weifeng Xu" userId="e7aed605-a3dd-4d5a-a692-a87037af107b" providerId="ADAL" clId="{E6F61DB7-069D-4ED3-A048-88D1F2D17640}" dt="2022-04-25T14:29:10.081" v="3185" actId="9405"/>
          <ac:inkMkLst>
            <pc:docMk/>
            <pc:sldMk cId="4249985533" sldId="538"/>
            <ac:inkMk id="22" creationId="{720D25DE-03B5-428F-B15A-07169D612DFA}"/>
          </ac:inkMkLst>
        </pc:inkChg>
        <pc:inkChg chg="add del mod">
          <ac:chgData name="Weifeng Xu" userId="e7aed605-a3dd-4d5a-a692-a87037af107b" providerId="ADAL" clId="{E6F61DB7-069D-4ED3-A048-88D1F2D17640}" dt="2022-04-25T14:29:09.922" v="3184"/>
          <ac:inkMkLst>
            <pc:docMk/>
            <pc:sldMk cId="4249985533" sldId="538"/>
            <ac:inkMk id="23" creationId="{51780F0C-7421-4C18-A36F-BFD9DCC26307}"/>
          </ac:inkMkLst>
        </pc:inkChg>
        <pc:inkChg chg="add del mod">
          <ac:chgData name="Weifeng Xu" userId="e7aed605-a3dd-4d5a-a692-a87037af107b" providerId="ADAL" clId="{E6F61DB7-069D-4ED3-A048-88D1F2D17640}" dt="2022-04-25T14:29:09.785" v="3182" actId="9405"/>
          <ac:inkMkLst>
            <pc:docMk/>
            <pc:sldMk cId="4249985533" sldId="538"/>
            <ac:inkMk id="25" creationId="{81E0A5E0-C9D2-4A6B-A1DD-695AFD7DD0F8}"/>
          </ac:inkMkLst>
        </pc:inkChg>
        <pc:inkChg chg="add del mod">
          <ac:chgData name="Weifeng Xu" userId="e7aed605-a3dd-4d5a-a692-a87037af107b" providerId="ADAL" clId="{E6F61DB7-069D-4ED3-A048-88D1F2D17640}" dt="2022-04-25T14:29:09.641" v="3181" actId="9405"/>
          <ac:inkMkLst>
            <pc:docMk/>
            <pc:sldMk cId="4249985533" sldId="538"/>
            <ac:inkMk id="26" creationId="{D5EBFCD2-8486-4D8F-A318-0A248F04A0DD}"/>
          </ac:inkMkLst>
        </pc:inkChg>
        <pc:inkChg chg="add del mod">
          <ac:chgData name="Weifeng Xu" userId="e7aed605-a3dd-4d5a-a692-a87037af107b" providerId="ADAL" clId="{E6F61DB7-069D-4ED3-A048-88D1F2D17640}" dt="2022-04-25T14:29:09.465" v="3180" actId="9405"/>
          <ac:inkMkLst>
            <pc:docMk/>
            <pc:sldMk cId="4249985533" sldId="538"/>
            <ac:inkMk id="27" creationId="{1516EA85-1C2E-4E2F-82AC-D14059B167AA}"/>
          </ac:inkMkLst>
        </pc:inkChg>
        <pc:inkChg chg="add del mod">
          <ac:chgData name="Weifeng Xu" userId="e7aed605-a3dd-4d5a-a692-a87037af107b" providerId="ADAL" clId="{E6F61DB7-069D-4ED3-A048-88D1F2D17640}" dt="2022-04-25T14:29:09.185" v="3179"/>
          <ac:inkMkLst>
            <pc:docMk/>
            <pc:sldMk cId="4249985533" sldId="538"/>
            <ac:inkMk id="28" creationId="{C0CB8367-C443-4C72-9119-5447706ED358}"/>
          </ac:inkMkLst>
        </pc:inkChg>
        <pc:inkChg chg="add del mod">
          <ac:chgData name="Weifeng Xu" userId="e7aed605-a3dd-4d5a-a692-a87037af107b" providerId="ADAL" clId="{E6F61DB7-069D-4ED3-A048-88D1F2D17640}" dt="2022-10-10T16:32:55.366" v="9456" actId="9405"/>
          <ac:inkMkLst>
            <pc:docMk/>
            <pc:sldMk cId="4249985533" sldId="538"/>
            <ac:inkMk id="28" creationId="{FB37D4F0-2FF6-91A4-D6C3-3BB4AFEBA53A}"/>
          </ac:inkMkLst>
        </pc:inkChg>
        <pc:inkChg chg="add del mod">
          <ac:chgData name="Weifeng Xu" userId="e7aed605-a3dd-4d5a-a692-a87037af107b" providerId="ADAL" clId="{E6F61DB7-069D-4ED3-A048-88D1F2D17640}" dt="2022-10-10T16:32:54.887" v="9455"/>
          <ac:inkMkLst>
            <pc:docMk/>
            <pc:sldMk cId="4249985533" sldId="538"/>
            <ac:inkMk id="29" creationId="{B55A05B9-63E6-FFF2-C8D1-DFD48D203DE9}"/>
          </ac:inkMkLst>
        </pc:inkChg>
        <pc:inkChg chg="add del mod">
          <ac:chgData name="Weifeng Xu" userId="e7aed605-a3dd-4d5a-a692-a87037af107b" providerId="ADAL" clId="{E6F61DB7-069D-4ED3-A048-88D1F2D17640}" dt="2022-04-25T14:29:08.866" v="3177" actId="9405"/>
          <ac:inkMkLst>
            <pc:docMk/>
            <pc:sldMk cId="4249985533" sldId="538"/>
            <ac:inkMk id="31" creationId="{40B95D77-9856-4BCB-9CF5-A56AB048B742}"/>
          </ac:inkMkLst>
        </pc:inkChg>
        <pc:inkChg chg="add del mod">
          <ac:chgData name="Weifeng Xu" userId="e7aed605-a3dd-4d5a-a692-a87037af107b" providerId="ADAL" clId="{E6F61DB7-069D-4ED3-A048-88D1F2D17640}" dt="2022-10-10T16:32:54.454" v="9453"/>
          <ac:inkMkLst>
            <pc:docMk/>
            <pc:sldMk cId="4249985533" sldId="538"/>
            <ac:inkMk id="31" creationId="{C6BE2021-2936-7E6B-86A1-6EF5FA5F747B}"/>
          </ac:inkMkLst>
        </pc:inkChg>
        <pc:inkChg chg="add del mod">
          <ac:chgData name="Weifeng Xu" userId="e7aed605-a3dd-4d5a-a692-a87037af107b" providerId="ADAL" clId="{E6F61DB7-069D-4ED3-A048-88D1F2D17640}" dt="2022-04-25T14:29:08.544" v="3176" actId="9405"/>
          <ac:inkMkLst>
            <pc:docMk/>
            <pc:sldMk cId="4249985533" sldId="538"/>
            <ac:inkMk id="32" creationId="{33A8AD58-BBC1-47E5-9711-3ADDAC2D91B7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3" creationId="{04BC4BDA-661D-5890-E544-765E8CB90E7C}"/>
          </ac:inkMkLst>
        </pc:inkChg>
        <pc:inkChg chg="add del">
          <ac:chgData name="Weifeng Xu" userId="e7aed605-a3dd-4d5a-a692-a87037af107b" providerId="ADAL" clId="{E6F61DB7-069D-4ED3-A048-88D1F2D17640}" dt="2022-04-25T14:28:59.970" v="3157"/>
          <ac:inkMkLst>
            <pc:docMk/>
            <pc:sldMk cId="4249985533" sldId="538"/>
            <ac:inkMk id="33" creationId="{DECD8DF4-2614-4E19-907B-B9A347768812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4" creationId="{143236F4-73D3-03EC-F6EC-F89B971D353C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5" creationId="{65A978E9-AF75-92E6-5E1D-DC840EC8171B}"/>
          </ac:inkMkLst>
        </pc:inkChg>
        <pc:inkChg chg="add del mod">
          <ac:chgData name="Weifeng Xu" userId="e7aed605-a3dd-4d5a-a692-a87037af107b" providerId="ADAL" clId="{E6F61DB7-069D-4ED3-A048-88D1F2D17640}" dt="2022-04-25T14:29:08.370" v="3175" actId="9405"/>
          <ac:inkMkLst>
            <pc:docMk/>
            <pc:sldMk cId="4249985533" sldId="538"/>
            <ac:inkMk id="35" creationId="{8C4C60E5-B6D3-4C1D-B88E-ACD3914E73A6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6" creationId="{35EE2673-6A95-FEE0-6743-7407631A7552}"/>
          </ac:inkMkLst>
        </pc:inkChg>
        <pc:inkChg chg="add del mod">
          <ac:chgData name="Weifeng Xu" userId="e7aed605-a3dd-4d5a-a692-a87037af107b" providerId="ADAL" clId="{E6F61DB7-069D-4ED3-A048-88D1F2D17640}" dt="2022-04-25T14:29:08.210" v="3174"/>
          <ac:inkMkLst>
            <pc:docMk/>
            <pc:sldMk cId="4249985533" sldId="538"/>
            <ac:inkMk id="36" creationId="{A1CB5CD0-5C24-4089-9575-576CB2E15490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7" creationId="{5CB4825A-71FE-F9AF-2BAA-40604036AB83}"/>
          </ac:inkMkLst>
        </pc:inkChg>
        <pc:inkChg chg="add del mod">
          <ac:chgData name="Weifeng Xu" userId="e7aed605-a3dd-4d5a-a692-a87037af107b" providerId="ADAL" clId="{E6F61DB7-069D-4ED3-A048-88D1F2D17640}" dt="2022-04-25T14:29:08.049" v="3172" actId="9405"/>
          <ac:inkMkLst>
            <pc:docMk/>
            <pc:sldMk cId="4249985533" sldId="538"/>
            <ac:inkMk id="38" creationId="{58343290-38C4-4484-8190-3CC2B0838317}"/>
          </ac:inkMkLst>
        </pc:inkChg>
        <pc:inkChg chg="add del mod">
          <ac:chgData name="Weifeng Xu" userId="e7aed605-a3dd-4d5a-a692-a87037af107b" providerId="ADAL" clId="{E6F61DB7-069D-4ED3-A048-88D1F2D17640}" dt="2022-04-25T14:29:07.914" v="3171"/>
          <ac:inkMkLst>
            <pc:docMk/>
            <pc:sldMk cId="4249985533" sldId="538"/>
            <ac:inkMk id="39" creationId="{1078A83F-49D6-4718-B9FC-AAE94BF13D78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9" creationId="{7E9AE5D5-F316-A28E-DBD6-51B1102888BD}"/>
          </ac:inkMkLst>
        </pc:inkChg>
        <pc:inkChg chg="add del mod">
          <ac:chgData name="Weifeng Xu" userId="e7aed605-a3dd-4d5a-a692-a87037af107b" providerId="ADAL" clId="{E6F61DB7-069D-4ED3-A048-88D1F2D17640}" dt="2022-04-25T14:29:07.754" v="3169" actId="9405"/>
          <ac:inkMkLst>
            <pc:docMk/>
            <pc:sldMk cId="4249985533" sldId="538"/>
            <ac:inkMk id="41" creationId="{5780444E-98B4-4B40-A3DE-9B4C52EFF06F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1" creationId="{F520A928-F451-5A4E-D78A-AEA78F98B192}"/>
          </ac:inkMkLst>
        </pc:inkChg>
        <pc:inkChg chg="add del mod">
          <ac:chgData name="Weifeng Xu" userId="e7aed605-a3dd-4d5a-a692-a87037af107b" providerId="ADAL" clId="{E6F61DB7-069D-4ED3-A048-88D1F2D17640}" dt="2022-04-25T14:29:07.569" v="3168"/>
          <ac:inkMkLst>
            <pc:docMk/>
            <pc:sldMk cId="4249985533" sldId="538"/>
            <ac:inkMk id="42" creationId="{680A06C0-86AB-42EF-9FE7-690FD68D6956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2" creationId="{E03B1DE1-C847-B531-09CA-AECC12B1478D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4" creationId="{08D68BC5-C3EF-F949-A69C-67D9D80BCD07}"/>
          </ac:inkMkLst>
        </pc:inkChg>
        <pc:inkChg chg="add del mod">
          <ac:chgData name="Weifeng Xu" userId="e7aed605-a3dd-4d5a-a692-a87037af107b" providerId="ADAL" clId="{E6F61DB7-069D-4ED3-A048-88D1F2D17640}" dt="2022-04-25T14:32:45.237" v="3306" actId="9405"/>
          <ac:inkMkLst>
            <pc:docMk/>
            <pc:sldMk cId="4249985533" sldId="538"/>
            <ac:inkMk id="44" creationId="{53FC240B-BAF6-4771-BC44-0AA81DB6D177}"/>
          </ac:inkMkLst>
        </pc:inkChg>
        <pc:inkChg chg="add del mod">
          <ac:chgData name="Weifeng Xu" userId="e7aed605-a3dd-4d5a-a692-a87037af107b" providerId="ADAL" clId="{E6F61DB7-069D-4ED3-A048-88D1F2D17640}" dt="2022-04-25T14:32:44.069" v="3305"/>
          <ac:inkMkLst>
            <pc:docMk/>
            <pc:sldMk cId="4249985533" sldId="538"/>
            <ac:inkMk id="45" creationId="{3E332A54-8BD5-4710-BFD4-4C76EE8CBBB6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5" creationId="{D10FC6AF-A894-91EB-1A7C-3ACCA1B99CBF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6" creationId="{88DC5B63-BC43-3D46-F6E0-6BA84F7CE8AA}"/>
          </ac:inkMkLst>
        </pc:inkChg>
        <pc:inkChg chg="add del mod">
          <ac:chgData name="Weifeng Xu" userId="e7aed605-a3dd-4d5a-a692-a87037af107b" providerId="ADAL" clId="{E6F61DB7-069D-4ED3-A048-88D1F2D17640}" dt="2022-04-25T14:32:43.908" v="3303" actId="9405"/>
          <ac:inkMkLst>
            <pc:docMk/>
            <pc:sldMk cId="4249985533" sldId="538"/>
            <ac:inkMk id="47" creationId="{12B9CEA7-3AAE-429B-B6D9-0D8BE80B314C}"/>
          </ac:inkMkLst>
        </pc:inkChg>
        <pc:inkChg chg="add del mod">
          <ac:chgData name="Weifeng Xu" userId="e7aed605-a3dd-4d5a-a692-a87037af107b" providerId="ADAL" clId="{E6F61DB7-069D-4ED3-A048-88D1F2D17640}" dt="2022-04-25T14:32:43.749" v="3302" actId="9405"/>
          <ac:inkMkLst>
            <pc:docMk/>
            <pc:sldMk cId="4249985533" sldId="538"/>
            <ac:inkMk id="48" creationId="{1D5E25FB-7A6B-47C3-B91F-562250A96199}"/>
          </ac:inkMkLst>
        </pc:inkChg>
        <pc:inkChg chg="add del mod">
          <ac:chgData name="Weifeng Xu" userId="e7aed605-a3dd-4d5a-a692-a87037af107b" providerId="ADAL" clId="{E6F61DB7-069D-4ED3-A048-88D1F2D17640}" dt="2022-04-25T14:32:43.596" v="3301" actId="9405"/>
          <ac:inkMkLst>
            <pc:docMk/>
            <pc:sldMk cId="4249985533" sldId="538"/>
            <ac:inkMk id="49" creationId="{C48A9821-FBAE-4A5E-BC8C-8769143DA0B2}"/>
          </ac:inkMkLst>
        </pc:inkChg>
        <pc:inkChg chg="add del mod">
          <ac:chgData name="Weifeng Xu" userId="e7aed605-a3dd-4d5a-a692-a87037af107b" providerId="ADAL" clId="{E6F61DB7-069D-4ED3-A048-88D1F2D17640}" dt="2022-04-25T14:32:43.453" v="3300"/>
          <ac:inkMkLst>
            <pc:docMk/>
            <pc:sldMk cId="4249985533" sldId="538"/>
            <ac:inkMk id="50" creationId="{764D5B3D-C0DC-475F-8CFC-C640610DECFD}"/>
          </ac:inkMkLst>
        </pc:inkChg>
        <pc:inkChg chg="add del mod">
          <ac:chgData name="Weifeng Xu" userId="e7aed605-a3dd-4d5a-a692-a87037af107b" providerId="ADAL" clId="{E6F61DB7-069D-4ED3-A048-88D1F2D17640}" dt="2022-04-25T14:32:43.277" v="3298" actId="9405"/>
          <ac:inkMkLst>
            <pc:docMk/>
            <pc:sldMk cId="4249985533" sldId="538"/>
            <ac:inkMk id="53" creationId="{B6B476F1-D032-4F17-9D2C-1771561ECC54}"/>
          </ac:inkMkLst>
        </pc:inkChg>
        <pc:inkChg chg="add del mod">
          <ac:chgData name="Weifeng Xu" userId="e7aed605-a3dd-4d5a-a692-a87037af107b" providerId="ADAL" clId="{E6F61DB7-069D-4ED3-A048-88D1F2D17640}" dt="2022-04-25T14:32:43.141" v="3297"/>
          <ac:inkMkLst>
            <pc:docMk/>
            <pc:sldMk cId="4249985533" sldId="538"/>
            <ac:inkMk id="54" creationId="{19080463-F47C-4531-92B0-C05E40C45A8C}"/>
          </ac:inkMkLst>
        </pc:inkChg>
        <pc:inkChg chg="add del mod">
          <ac:chgData name="Weifeng Xu" userId="e7aed605-a3dd-4d5a-a692-a87037af107b" providerId="ADAL" clId="{E6F61DB7-069D-4ED3-A048-88D1F2D17640}" dt="2022-04-25T14:32:42.980" v="3295" actId="9405"/>
          <ac:inkMkLst>
            <pc:docMk/>
            <pc:sldMk cId="4249985533" sldId="538"/>
            <ac:inkMk id="56" creationId="{142D7FA3-1BB5-4B01-A68D-8117BC3D779E}"/>
          </ac:inkMkLst>
        </pc:inkChg>
        <pc:inkChg chg="add del mod">
          <ac:chgData name="Weifeng Xu" userId="e7aed605-a3dd-4d5a-a692-a87037af107b" providerId="ADAL" clId="{E6F61DB7-069D-4ED3-A048-88D1F2D17640}" dt="2022-04-25T14:32:42.837" v="3294" actId="9405"/>
          <ac:inkMkLst>
            <pc:docMk/>
            <pc:sldMk cId="4249985533" sldId="538"/>
            <ac:inkMk id="57" creationId="{C176B775-661E-4EDA-8B98-93BF46EA556D}"/>
          </ac:inkMkLst>
        </pc:inkChg>
        <pc:inkChg chg="add del mod">
          <ac:chgData name="Weifeng Xu" userId="e7aed605-a3dd-4d5a-a692-a87037af107b" providerId="ADAL" clId="{E6F61DB7-069D-4ED3-A048-88D1F2D17640}" dt="2022-04-25T14:32:42.701" v="3293" actId="9405"/>
          <ac:inkMkLst>
            <pc:docMk/>
            <pc:sldMk cId="4249985533" sldId="538"/>
            <ac:inkMk id="58" creationId="{4560C228-190B-4FDA-8C42-36FD47775495}"/>
          </ac:inkMkLst>
        </pc:inkChg>
        <pc:inkChg chg="add del mod">
          <ac:chgData name="Weifeng Xu" userId="e7aed605-a3dd-4d5a-a692-a87037af107b" providerId="ADAL" clId="{E6F61DB7-069D-4ED3-A048-88D1F2D17640}" dt="2022-04-25T14:32:42.565" v="3292"/>
          <ac:inkMkLst>
            <pc:docMk/>
            <pc:sldMk cId="4249985533" sldId="538"/>
            <ac:inkMk id="59" creationId="{F04A0DEA-A676-4E88-8516-4FD7AE16AFD6}"/>
          </ac:inkMkLst>
        </pc:inkChg>
        <pc:inkChg chg="add del mod">
          <ac:chgData name="Weifeng Xu" userId="e7aed605-a3dd-4d5a-a692-a87037af107b" providerId="ADAL" clId="{E6F61DB7-069D-4ED3-A048-88D1F2D17640}" dt="2022-04-25T14:32:42.421" v="3290" actId="9405"/>
          <ac:inkMkLst>
            <pc:docMk/>
            <pc:sldMk cId="4249985533" sldId="538"/>
            <ac:inkMk id="62" creationId="{22AB6ED9-0234-4FE0-BAFE-889872B68BD1}"/>
          </ac:inkMkLst>
        </pc:inkChg>
        <pc:inkChg chg="add del mod">
          <ac:chgData name="Weifeng Xu" userId="e7aed605-a3dd-4d5a-a692-a87037af107b" providerId="ADAL" clId="{E6F61DB7-069D-4ED3-A048-88D1F2D17640}" dt="2022-04-25T14:32:42.262" v="3289"/>
          <ac:inkMkLst>
            <pc:docMk/>
            <pc:sldMk cId="4249985533" sldId="538"/>
            <ac:inkMk id="63" creationId="{530D7623-AF7F-4093-8363-0D7A4F02C967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64" creationId="{B21920AF-27E0-4296-8B7E-BCC1481CD804}"/>
          </ac:inkMkLst>
        </pc:inkChg>
        <pc:inkChg chg="add del mod">
          <ac:chgData name="Weifeng Xu" userId="e7aed605-a3dd-4d5a-a692-a87037af107b" providerId="ADAL" clId="{E6F61DB7-069D-4ED3-A048-88D1F2D17640}" dt="2022-04-25T14:33:08.345" v="3324"/>
          <ac:inkMkLst>
            <pc:docMk/>
            <pc:sldMk cId="4249985533" sldId="538"/>
            <ac:inkMk id="75" creationId="{978A06C2-5BE0-4055-8EC5-30CBE0E92411}"/>
          </ac:inkMkLst>
        </pc:inkChg>
        <pc:inkChg chg="add del mod">
          <ac:chgData name="Weifeng Xu" userId="e7aed605-a3dd-4d5a-a692-a87037af107b" providerId="ADAL" clId="{E6F61DB7-069D-4ED3-A048-88D1F2D17640}" dt="2022-04-25T14:33:07.925" v="3323"/>
          <ac:inkMkLst>
            <pc:docMk/>
            <pc:sldMk cId="4249985533" sldId="538"/>
            <ac:inkMk id="76" creationId="{54D4160F-F79D-4A0B-8DA2-6405CC28082A}"/>
          </ac:inkMkLst>
        </pc:inkChg>
        <pc:inkChg chg="add del mod">
          <ac:chgData name="Weifeng Xu" userId="e7aed605-a3dd-4d5a-a692-a87037af107b" providerId="ADAL" clId="{E6F61DB7-069D-4ED3-A048-88D1F2D17640}" dt="2022-04-25T14:33:07.707" v="3322"/>
          <ac:inkMkLst>
            <pc:docMk/>
            <pc:sldMk cId="4249985533" sldId="538"/>
            <ac:inkMk id="77" creationId="{3EDAF13D-B3C6-4A19-A8B3-B11CF9FA4F92}"/>
          </ac:inkMkLst>
        </pc:inkChg>
        <pc:inkChg chg="add del mod">
          <ac:chgData name="Weifeng Xu" userId="e7aed605-a3dd-4d5a-a692-a87037af107b" providerId="ADAL" clId="{E6F61DB7-069D-4ED3-A048-88D1F2D17640}" dt="2022-04-25T14:33:07.532" v="3321"/>
          <ac:inkMkLst>
            <pc:docMk/>
            <pc:sldMk cId="4249985533" sldId="538"/>
            <ac:inkMk id="78" creationId="{EBBB531E-832B-43D4-A2D3-00DEAFF512E4}"/>
          </ac:inkMkLst>
        </pc:inkChg>
        <pc:inkChg chg="add del mod">
          <ac:chgData name="Weifeng Xu" userId="e7aed605-a3dd-4d5a-a692-a87037af107b" providerId="ADAL" clId="{E6F61DB7-069D-4ED3-A048-88D1F2D17640}" dt="2022-04-25T14:33:07.329" v="3320"/>
          <ac:inkMkLst>
            <pc:docMk/>
            <pc:sldMk cId="4249985533" sldId="538"/>
            <ac:inkMk id="79" creationId="{8942345C-EE77-414A-924B-409D32F6D73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4" creationId="{1BF1001A-91E4-4CD1-B650-1770006C25A1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5" creationId="{6163A55B-8922-4DBD-8173-2B3FE3118880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7" creationId="{8D89AE5C-C5A9-4225-BC23-36179F67DDF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8" creationId="{EE8B29E6-CF73-4939-9FC7-3488045ECE1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0" creationId="{F4054015-340B-46CF-BEF8-6690400729EC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1" creationId="{734068C0-8775-4C3C-99D4-652C2FADE63A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3" creationId="{35012F50-5638-4B89-BC5C-DA0411C90EA8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4" creationId="{9A7E64E7-9520-4036-A60D-E5B09B54A3E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6" creationId="{99E721F6-9DB5-472E-9DBD-D1A9757BF353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7" creationId="{81D82D6C-88A5-4E60-BCD9-B1E7C6F6FBE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9" creationId="{37E0FE7F-7A73-4870-9763-503D3D11E41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0" creationId="{0854F544-E8A0-49B0-AF45-3DE31FA4819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2" creationId="{56B56965-7E20-4367-86F7-8F4E89B2AAF2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3" creationId="{180C7A66-A163-4EB1-9A19-3E0070CA2E5F}"/>
          </ac:inkMkLst>
        </pc:inkChg>
        <pc:inkChg chg="add del mod">
          <ac:chgData name="Weifeng Xu" userId="e7aed605-a3dd-4d5a-a692-a87037af107b" providerId="ADAL" clId="{E6F61DB7-069D-4ED3-A048-88D1F2D17640}" dt="2022-04-25T14:32:42.085" v="3287" actId="9405"/>
          <ac:inkMkLst>
            <pc:docMk/>
            <pc:sldMk cId="4249985533" sldId="538"/>
            <ac:inkMk id="8193" creationId="{16947108-CA91-4094-922D-4138501CCB9B}"/>
          </ac:inkMkLst>
        </pc:inkChg>
        <pc:inkChg chg="add del mod">
          <ac:chgData name="Weifeng Xu" userId="e7aed605-a3dd-4d5a-a692-a87037af107b" providerId="ADAL" clId="{E6F61DB7-069D-4ED3-A048-88D1F2D17640}" dt="2022-04-25T14:32:41.781" v="3286"/>
          <ac:inkMkLst>
            <pc:docMk/>
            <pc:sldMk cId="4249985533" sldId="538"/>
            <ac:inkMk id="8195" creationId="{EB8F23A8-A6E8-4710-BF38-15D12D44A61E}"/>
          </ac:inkMkLst>
        </pc:inkChg>
        <pc:inkChg chg="add del mod">
          <ac:chgData name="Weifeng Xu" userId="e7aed605-a3dd-4d5a-a692-a87037af107b" providerId="ADAL" clId="{E6F61DB7-069D-4ED3-A048-88D1F2D17640}" dt="2022-04-25T14:32:54.503" v="3312" actId="9405"/>
          <ac:inkMkLst>
            <pc:docMk/>
            <pc:sldMk cId="4249985533" sldId="538"/>
            <ac:inkMk id="8198" creationId="{179C1000-0920-4619-9912-7A20AEE25AF9}"/>
          </ac:inkMkLst>
        </pc:inkChg>
        <pc:inkChg chg="add del mod">
          <ac:chgData name="Weifeng Xu" userId="e7aed605-a3dd-4d5a-a692-a87037af107b" providerId="ADAL" clId="{E6F61DB7-069D-4ED3-A048-88D1F2D17640}" dt="2022-04-25T14:32:54.101" v="3311"/>
          <ac:inkMkLst>
            <pc:docMk/>
            <pc:sldMk cId="4249985533" sldId="538"/>
            <ac:inkMk id="8199" creationId="{8E7758EE-A0E0-4398-B8DE-0F85CC3834D2}"/>
          </ac:inkMkLst>
        </pc:inkChg>
        <pc:inkChg chg="add del">
          <ac:chgData name="Weifeng Xu" userId="e7aed605-a3dd-4d5a-a692-a87037af107b" providerId="ADAL" clId="{E6F61DB7-069D-4ED3-A048-88D1F2D17640}" dt="2022-04-25T14:33:09.532" v="3326" actId="9405"/>
          <ac:inkMkLst>
            <pc:docMk/>
            <pc:sldMk cId="4249985533" sldId="538"/>
            <ac:inkMk id="8201" creationId="{D69BEC76-E89A-4FFC-AF8D-76DDBA290483}"/>
          </ac:inkMkLst>
        </pc:inkChg>
        <pc:inkChg chg="add del">
          <ac:chgData name="Weifeng Xu" userId="e7aed605-a3dd-4d5a-a692-a87037af107b" providerId="ADAL" clId="{E6F61DB7-069D-4ED3-A048-88D1F2D17640}" dt="2022-04-25T14:33:08.999" v="3325" actId="9405"/>
          <ac:inkMkLst>
            <pc:docMk/>
            <pc:sldMk cId="4249985533" sldId="538"/>
            <ac:inkMk id="8202" creationId="{5EB9523B-916A-4AE1-8555-FCF8E4408D2A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3" creationId="{BFE5C574-DD3A-424E-A283-92C436DBD3B2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4" creationId="{2053F87B-6314-425F-89C9-03A2BC87975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8" creationId="{0334DEEF-D65E-433E-8B95-3A65C939AE4B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9" creationId="{B34F1FA5-8632-4183-8C4B-4CED04C956A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1" creationId="{69C41AEE-EABA-4CB1-97ED-5DC3F3102DBD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2" creationId="{9337191B-2E57-456D-B39F-ECEAD04213AA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3" creationId="{BA371FEE-8B28-42F7-83E1-3B4D2C0D977F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5" creationId="{ABD87E01-F389-41EC-90F1-9F87AE2617E2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7" creationId="{AB243205-9A54-43F3-B96C-D5087414381C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8" creationId="{82ADFE9C-B6AC-4AA9-8605-D47DDDA8915A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9" creationId="{2F9BF26E-4F60-4788-92D0-5E988E6DDFEE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1" creationId="{2F276022-41DE-4CFE-88E3-568FB7DB6DD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2" creationId="{DBB53D21-4D19-4C01-9976-1F5D2F8F5B8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3" creationId="{9C626CEF-2439-447F-A047-66D2757B4A5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5" creationId="{A5C62B0F-A1FA-4AC3-AFBA-3F040B4E35A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7" creationId="{F6F2D94E-8D3C-453D-91CB-0A68B9D73FB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8" creationId="{B3A89208-2D66-4784-9686-34E3AACD7D9D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9" creationId="{E30077C3-B78B-4D64-8EFC-68C34DB9962A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30" creationId="{4BAD5E9F-E023-4D13-8B18-191C2E8E018E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2" creationId="{54B71EE3-4239-4F73-BFD9-CB2A76386D98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3" creationId="{76F352A2-2C17-4DBA-9998-8C1CD957FD0C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4" creationId="{5907B603-DF9F-489D-A7BE-0384FF613135}"/>
          </ac:inkMkLst>
        </pc:inkChg>
        <pc:inkChg chg="add del">
          <ac:chgData name="Weifeng Xu" userId="e7aed605-a3dd-4d5a-a692-a87037af107b" providerId="ADAL" clId="{E6F61DB7-069D-4ED3-A048-88D1F2D17640}" dt="2022-04-25T14:53:42.421" v="3518" actId="9405"/>
          <ac:inkMkLst>
            <pc:docMk/>
            <pc:sldMk cId="4249985533" sldId="538"/>
            <ac:inkMk id="8236" creationId="{B6CB49F5-3FFC-4CC1-86AC-89D3F2A20480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7" creationId="{7FB2D86A-6775-4BB9-8B46-F524D0F1E203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8" creationId="{A19B845F-F6D1-4DA9-8293-388681DE3C0F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40" creationId="{64B14066-7B88-4CD9-A7EA-7F03EFD1045F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2" creationId="{5BBB3B6B-1AF4-4E8B-A640-43C042CE3742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3" creationId="{98D4ECCF-624A-49BA-9397-D9A02DFF517B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5" creationId="{4A0FF636-45ED-42B5-BCFE-374A1429A47E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6" creationId="{CE4FFCCA-A7DE-4DA6-9E81-A6BC02ABCF0F}"/>
          </ac:inkMkLst>
        </pc:inkChg>
        <pc:inkChg chg="add del mod">
          <ac:chgData name="Weifeng Xu" userId="e7aed605-a3dd-4d5a-a692-a87037af107b" providerId="ADAL" clId="{E6F61DB7-069D-4ED3-A048-88D1F2D17640}" dt="2022-04-25T14:54:24.013" v="3540" actId="9405"/>
          <ac:inkMkLst>
            <pc:docMk/>
            <pc:sldMk cId="4249985533" sldId="538"/>
            <ac:inkMk id="8248" creationId="{A0D8DB70-9F39-487C-ACC8-368689C4CB24}"/>
          </ac:inkMkLst>
        </pc:inkChg>
        <pc:inkChg chg="add del mod">
          <ac:chgData name="Weifeng Xu" userId="e7aed605-a3dd-4d5a-a692-a87037af107b" providerId="ADAL" clId="{E6F61DB7-069D-4ED3-A048-88D1F2D17640}" dt="2022-04-25T14:54:23.716" v="3539" actId="9405"/>
          <ac:inkMkLst>
            <pc:docMk/>
            <pc:sldMk cId="4249985533" sldId="538"/>
            <ac:inkMk id="8249" creationId="{018606E7-1629-444A-870A-2F7349BE92C5}"/>
          </ac:inkMkLst>
        </pc:inkChg>
        <pc:inkChg chg="add del mod">
          <ac:chgData name="Weifeng Xu" userId="e7aed605-a3dd-4d5a-a692-a87037af107b" providerId="ADAL" clId="{E6F61DB7-069D-4ED3-A048-88D1F2D17640}" dt="2022-04-25T14:54:23.501" v="3538"/>
          <ac:inkMkLst>
            <pc:docMk/>
            <pc:sldMk cId="4249985533" sldId="538"/>
            <ac:inkMk id="8250" creationId="{D3B37BF1-E02E-4A24-B5A3-52BFF97D6553}"/>
          </ac:inkMkLst>
        </pc:inkChg>
        <pc:inkChg chg="add del">
          <ac:chgData name="Weifeng Xu" userId="e7aed605-a3dd-4d5a-a692-a87037af107b" providerId="ADAL" clId="{E6F61DB7-069D-4ED3-A048-88D1F2D17640}" dt="2022-04-25T14:54:23.260" v="3536" actId="9405"/>
          <ac:inkMkLst>
            <pc:docMk/>
            <pc:sldMk cId="4249985533" sldId="538"/>
            <ac:inkMk id="8252" creationId="{E66B4B79-552F-44D9-8D83-2511346A6380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3" creationId="{807C3578-9BE2-40F4-848E-CF9DF27B563A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4" creationId="{D770DD22-9971-456E-9772-875ED69A7968}"/>
          </ac:inkMkLst>
        </pc:ink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6" creationId="{6FF32F30-1C67-607C-AC1B-CF088E3E07A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8" creationId="{6CA7AF6D-0F5F-DF5A-13A6-6AE1A2808A3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0" creationId="{2E638DB4-2458-99AF-2F1F-6A7015E47E5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3" creationId="{8488D7FE-609F-D135-7B5E-A910BB81EA0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" creationId="{9F688AE5-ED24-46D4-BB7A-B4C160322AF4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6" creationId="{BF9C4715-221D-6400-AF7D-C7B680E68AF7}"/>
          </ac:cxnSpMkLst>
        </pc:cxnChg>
        <pc:cxnChg chg="add del mod">
          <ac:chgData name="Weifeng Xu" userId="e7aed605-a3dd-4d5a-a692-a87037af107b" providerId="ADAL" clId="{E6F61DB7-069D-4ED3-A048-88D1F2D17640}" dt="2022-04-25T14:35:26.075" v="3360" actId="478"/>
          <ac:cxnSpMkLst>
            <pc:docMk/>
            <pc:sldMk cId="4249985533" sldId="538"/>
            <ac:cxnSpMk id="18" creationId="{EAC2C809-F068-43BB-A230-1DE60BDDD62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1" creationId="{14D16006-779E-AFE4-55AF-30AB16D3745A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3" creationId="{7C68446E-A2F7-2E45-6EDE-CB0753B7F63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5" creationId="{96DD6459-7648-CC24-4919-DBD2FEF595D8}"/>
          </ac:cxnSpMkLst>
        </pc:cxnChg>
        <pc:cxnChg chg="add del mod">
          <ac:chgData name="Weifeng Xu" userId="e7aed605-a3dd-4d5a-a692-a87037af107b" providerId="ADAL" clId="{E6F61DB7-069D-4ED3-A048-88D1F2D17640}" dt="2022-10-10T15:15:28.380" v="9325" actId="478"/>
          <ac:cxnSpMkLst>
            <pc:docMk/>
            <pc:sldMk cId="4249985533" sldId="538"/>
            <ac:cxnSpMk id="26" creationId="{724D1B54-7097-7C85-A818-91D01242A854}"/>
          </ac:cxnSpMkLst>
        </pc:cxnChg>
        <pc:cxnChg chg="add del mod">
          <ac:chgData name="Weifeng Xu" userId="e7aed605-a3dd-4d5a-a692-a87037af107b" providerId="ADAL" clId="{E6F61DB7-069D-4ED3-A048-88D1F2D17640}" dt="2022-04-25T14:35:25.209" v="3359" actId="478"/>
          <ac:cxnSpMkLst>
            <pc:docMk/>
            <pc:sldMk cId="4249985533" sldId="538"/>
            <ac:cxnSpMk id="104" creationId="{25F9C685-E7BC-4B5C-8817-483AF75F9A0B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5" creationId="{63EAA1E7-02E6-44C3-9C29-F10A5C7CAAA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6" creationId="{A1823DA8-4589-4551-8060-CE6E70018458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7" creationId="{5BD69423-FBBF-48F2-8391-61D72F68454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8" creationId="{F9D2AA0E-EB0F-41DF-87E0-FA2EC12DFB69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9" creationId="{698AF767-06F8-4150-A3DA-F0BABABAAA8A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0" creationId="{51DE1DAE-2A08-4A0D-A842-483077ADF81C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1" creationId="{16D9E434-9FB0-42D0-A9E0-375EFEFF09A7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2" creationId="{389163B2-7929-4265-970E-C18A726B4B03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3" creationId="{7D2ACBD2-0FB5-41AC-BB45-64DD8F895169}"/>
          </ac:cxnSpMkLst>
        </pc:cxnChg>
        <pc:cxnChg chg="add del mod">
          <ac:chgData name="Weifeng Xu" userId="e7aed605-a3dd-4d5a-a692-a87037af107b" providerId="ADAL" clId="{E6F61DB7-069D-4ED3-A048-88D1F2D17640}" dt="2022-04-25T14:35:21.368" v="3357" actId="478"/>
          <ac:cxnSpMkLst>
            <pc:docMk/>
            <pc:sldMk cId="4249985533" sldId="538"/>
            <ac:cxnSpMk id="114" creationId="{C6A60D14-6281-4A73-91A8-42249A70018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5" creationId="{0BA41509-5807-4F11-BEFE-E8CE92AF6DE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6" creationId="{E9929BD7-9413-4C2D-B86D-96853820C43F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7" creationId="{279A45BD-1AB3-45DC-A1EB-C22DF0B06E31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8" creationId="{7624C921-8771-431A-B641-E8E19266363E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9" creationId="{C8B5F2CB-9999-4642-8D27-01C30F34AA0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0" creationId="{07C2CF41-5207-4683-AAE2-91E26CDD1EDA}"/>
          </ac:cxnSpMkLst>
        </pc:cxnChg>
        <pc:cxnChg chg="add del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1" creationId="{78FB410E-34C0-4D50-BB75-E2F5811FC61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2" creationId="{AFBFAF8B-2554-4F4B-8FAE-227FF35B59D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3" creationId="{74323235-4364-4D89-9FC2-A3E2B7955F5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4" creationId="{02610407-F11D-43AF-877A-AF9A1EF04288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5" creationId="{F681EAB1-9D99-4188-A7DC-41E1886132D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6" creationId="{CFC5867F-B8EB-4329-B10B-C2AADB8D8F7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0" creationId="{69C4ED30-9D82-4EF8-9692-5E2ACD10C69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3" creationId="{420A2159-5354-4EFA-A00F-8B7DADF53A10}"/>
          </ac:cxnSpMkLst>
        </pc:cxnChg>
        <pc:cxnChg chg="add del mod">
          <ac:chgData name="Weifeng Xu" userId="e7aed605-a3dd-4d5a-a692-a87037af107b" providerId="ADAL" clId="{E6F61DB7-069D-4ED3-A048-88D1F2D17640}" dt="2022-04-25T14:47:03.224" v="3468"/>
          <ac:cxnSpMkLst>
            <pc:docMk/>
            <pc:sldMk cId="4249985533" sldId="538"/>
            <ac:cxnSpMk id="144" creationId="{F4A82C52-845D-443F-A9D7-738D01309762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74" creationId="{FBD44A9D-41B9-4A6B-BFBB-B9C6B75A7482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5:21:42.215" v="9370" actId="1076"/>
        <pc:sldMkLst>
          <pc:docMk/>
          <pc:sldMk cId="949468689" sldId="539"/>
        </pc:sldMkLst>
        <pc:spChg chg="add del mod">
          <ac:chgData name="Weifeng Xu" userId="e7aed605-a3dd-4d5a-a692-a87037af107b" providerId="ADAL" clId="{E6F61DB7-069D-4ED3-A048-88D1F2D17640}" dt="2022-10-10T15:15:37.010" v="9328" actId="478"/>
          <ac:spMkLst>
            <pc:docMk/>
            <pc:sldMk cId="949468689" sldId="539"/>
            <ac:spMk id="3" creationId="{6BDEFF3B-8BE6-3300-9750-A8E59FCC3C2E}"/>
          </ac:spMkLst>
        </pc:spChg>
        <pc:spChg chg="add mod">
          <ac:chgData name="Weifeng Xu" userId="e7aed605-a3dd-4d5a-a692-a87037af107b" providerId="ADAL" clId="{E6F61DB7-069D-4ED3-A048-88D1F2D17640}" dt="2022-04-25T15:10:44.385" v="3737" actId="207"/>
          <ac:spMkLst>
            <pc:docMk/>
            <pc:sldMk cId="949468689" sldId="539"/>
            <ac:spMk id="4" creationId="{7A07A120-6D59-4CC6-8C45-CA53AE0F9BB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8" creationId="{A7E30852-1C43-4E83-B42B-C963C1F0F711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5" creationId="{24C43882-5C2B-4DC3-9DC8-C5238F3FE1D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6" creationId="{49785FEF-8CDB-4071-A016-FA035FF889CD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7" creationId="{790FD51C-7E5C-45F2-BD38-EA69505382E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8" creationId="{94AE5048-A2DA-4010-AB8F-739025B63594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9" creationId="{0A1FE9EF-EEC6-4051-A222-F54E23F6C18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0" creationId="{991275EC-A660-4635-B4E9-C3895CF6A89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1" creationId="{12CBBD1E-B5D1-4D11-AECC-AFD8550CE90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2" creationId="{8248140E-3F94-4218-B189-4C9DFF2F50E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3" creationId="{5C5E0668-F34D-4F59-BA3C-A2D4B9964C4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4" creationId="{44E477D3-4407-4AFD-A157-24524EF5EC5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5" creationId="{A486A968-12E0-4B7F-B55A-24E31408FC7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6" creationId="{DF98654C-5B0A-4C68-9D3B-D21570A7565A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7" creationId="{521429E8-E5F7-47C4-88F3-A47547CA69E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60" creationId="{BACBDADC-9176-42F4-AE1A-3EE3750ED22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73" creationId="{89616537-1800-4375-A4B2-CC5FE07C839B}"/>
          </ac:spMkLst>
        </pc:spChg>
        <pc:spChg chg="add mod">
          <ac:chgData name="Weifeng Xu" userId="e7aed605-a3dd-4d5a-a692-a87037af107b" providerId="ADAL" clId="{E6F61DB7-069D-4ED3-A048-88D1F2D17640}" dt="2022-10-10T15:21:42.215" v="9370" actId="1076"/>
          <ac:spMkLst>
            <pc:docMk/>
            <pc:sldMk cId="949468689" sldId="539"/>
            <ac:spMk id="101" creationId="{7B5C7929-357A-CDF1-7D6E-834C5B80FFAF}"/>
          </ac:spMkLst>
        </pc:spChg>
        <pc:grpChg chg="add mod">
          <ac:chgData name="Weifeng Xu" userId="e7aed605-a3dd-4d5a-a692-a87037af107b" providerId="ADAL" clId="{E6F61DB7-069D-4ED3-A048-88D1F2D17640}" dt="2022-04-25T16:02:21.839" v="3807" actId="1076"/>
          <ac:grpSpMkLst>
            <pc:docMk/>
            <pc:sldMk cId="949468689" sldId="539"/>
            <ac:grpSpMk id="9" creationId="{23014992-6AB5-40BE-B957-10E7B395ADB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2" creationId="{C4BADCFB-9E4E-487B-A8FE-23DD24AE6F6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5" creationId="{1BA52DA3-1DB5-495E-8EF7-D28592658F7B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8" creationId="{8BBE729E-A5E8-4E49-9D56-C22918FCEEA7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1" creationId="{0C8A690C-8825-448C-B600-D14BF46D8DD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4" creationId="{DD714C12-F584-4FF1-9E23-65A92AE7E87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7" creationId="{B74D2B68-77BB-44B2-9E92-E7E858EF25E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30" creationId="{D906E03A-C547-42B2-83B8-51F025B2232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3" creationId="{77F560D3-0EFA-4A0F-A656-F1B31BDAE57E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8" creationId="{BA5E5DB9-8C1D-42E1-AF1D-DDD02C4DE15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76" creationId="{A8EE22F4-BD12-4A93-A983-EED0013EC1FD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83" creationId="{5AB28FB4-0E83-4B4E-8F2D-B2079FD6D0C2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6" creationId="{B77480D9-D1CB-4FF5-B2F9-4FBA65EFAA9D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7" creationId="{3F2A0B28-978F-4916-AFB9-995D171D0888}"/>
          </ac:grpSpMkLst>
        </pc:grpChg>
        <pc:grpChg chg="mod">
          <ac:chgData name="Weifeng Xu" userId="e7aed605-a3dd-4d5a-a692-a87037af107b" providerId="ADAL" clId="{E6F61DB7-069D-4ED3-A048-88D1F2D17640}" dt="2022-04-25T15:06:48.002" v="3675"/>
          <ac:grpSpMkLst>
            <pc:docMk/>
            <pc:sldMk cId="949468689" sldId="539"/>
            <ac:grpSpMk id="100" creationId="{19BC0F00-16F8-4A35-8AFD-C2CAABD380B5}"/>
          </ac:grpSpMkLst>
        </pc:grpChg>
        <pc:graphicFrameChg chg="add mod">
          <ac:chgData name="Weifeng Xu" userId="e7aed605-a3dd-4d5a-a692-a87037af107b" providerId="ADAL" clId="{E6F61DB7-069D-4ED3-A048-88D1F2D17640}" dt="2022-04-25T15:04:53.792" v="3664" actId="1076"/>
          <ac:graphicFrameMkLst>
            <pc:docMk/>
            <pc:sldMk cId="949468689" sldId="539"/>
            <ac:graphicFrameMk id="6" creationId="{2BE035DB-BC85-4F9B-948E-4901DF3B7BAB}"/>
          </ac:graphicFrameMkLst>
        </pc:graphicFrameChg>
        <pc:picChg chg="add del mod">
          <ac:chgData name="Weifeng Xu" userId="e7aed605-a3dd-4d5a-a692-a87037af107b" providerId="ADAL" clId="{E6F61DB7-069D-4ED3-A048-88D1F2D17640}" dt="2022-04-25T15:03:20.945" v="3610" actId="478"/>
          <ac:picMkLst>
            <pc:docMk/>
            <pc:sldMk cId="949468689" sldId="539"/>
            <ac:picMk id="3" creationId="{8DCFC747-423A-42DF-A0A6-B556B95E7690}"/>
          </ac:picMkLst>
        </pc:picChg>
        <pc:picChg chg="add mod">
          <ac:chgData name="Weifeng Xu" userId="e7aed605-a3dd-4d5a-a692-a87037af107b" providerId="ADAL" clId="{E6F61DB7-069D-4ED3-A048-88D1F2D17640}" dt="2022-04-25T14:57:57.454" v="3555"/>
          <ac:picMkLst>
            <pc:docMk/>
            <pc:sldMk cId="949468689" sldId="539"/>
            <ac:picMk id="5" creationId="{2C6C13BB-021D-4FB7-B79C-ECAD92CF00EB}"/>
          </ac:picMkLst>
        </pc:picChg>
        <pc:picChg chg="add mod">
          <ac:chgData name="Weifeng Xu" userId="e7aed605-a3dd-4d5a-a692-a87037af107b" providerId="ADAL" clId="{E6F61DB7-069D-4ED3-A048-88D1F2D17640}" dt="2022-04-25T15:07:33.366" v="3679" actId="1076"/>
          <ac:picMkLst>
            <pc:docMk/>
            <pc:sldMk cId="949468689" sldId="539"/>
            <ac:picMk id="102" creationId="{F46C9824-7BEA-4EA4-AF2F-2AF486073DD3}"/>
          </ac:picMkLst>
        </pc:pic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0" creationId="{9779FF67-A78B-4355-8CF6-1594D3F7078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1" creationId="{7201A2F7-26FA-43B1-8087-2D2E589DECB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3" creationId="{1F9FF18A-03EC-4C2D-8907-7F71F970C10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4" creationId="{09CD5025-33D2-46A2-8BDF-82447A20CBC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6" creationId="{43C5F8F5-6328-4091-91CD-E5939E86E01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7" creationId="{0F990D8F-0A9B-4C57-8A0D-E195BAA9982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9" creationId="{4C631281-332F-4239-B09A-7F6FDA85809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0" creationId="{E4C223DA-54C1-4A44-8DC4-1A55C97EB00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2" creationId="{A592A966-6FAC-4BD1-8C28-BA9AF6C9BA9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3" creationId="{F8C9DF15-C51B-4E7D-A7E0-A711E5DB125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5" creationId="{8227C856-D074-4600-92EA-8FF616737C47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6" creationId="{8553FD88-3191-41A3-8A83-3D28A646CEA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8" creationId="{9B95A40E-1AD5-4BC4-BF07-2FD49A39BE28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9" creationId="{F3958FED-ECB3-4081-BCEE-E1453D26000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1" creationId="{DAE977BF-888E-48B4-B3BC-604140A5541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2" creationId="{3079BE33-D6FE-4033-BBE7-7EA0E168BB4A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1" creationId="{FD46E11C-2834-41D4-97A9-3B007EA5424F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2" creationId="{F3A32B34-7DA1-47E5-81FA-332B339DFC9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4" creationId="{2EF80423-3C10-42F1-B6A3-BDFEB7964E2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5" creationId="{11A8699A-3301-4821-8A3F-387680DA7DF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6" creationId="{0915F745-F70A-4C1A-B169-DAA8ADF3720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7" creationId="{7BD18673-645C-40F2-91C6-0073EBC985A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9" creationId="{8CB6B040-8283-461F-815F-D0388ED36AB3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0" creationId="{685589B4-AF91-4A69-AE37-94E1159FDB3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1" creationId="{124A44DB-8F2F-47D2-8B98-6DFDDDD430FB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4" creationId="{A3DC4FEE-05EF-4D75-9D18-D84CDD0DC3C2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5" creationId="{A35159DD-862D-4023-8633-373DADB9733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7" creationId="{CDFEACF8-C358-4BFF-8B8A-1A6FE2F4ECF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8" creationId="{9C6EB2DF-9C58-4206-8DFB-12C48A8FBB7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9" creationId="{CB49AC94-AEA9-4B7C-9282-6C724D55F3C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0" creationId="{0D24EB4F-4E1A-4E19-B272-0520B92723F8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1" creationId="{47B048D8-CD4A-4530-BDB8-174D089D9536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2" creationId="{C398E624-58B7-4B95-9311-1B66DBD5416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4" creationId="{904B3F17-EFDA-474B-87EF-E4DFF4215DC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5" creationId="{EFCC85DA-869D-4815-9A91-B45FF3330FC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6" creationId="{50420917-50E3-4161-945D-B0F3F5366AB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7" creationId="{0AA80394-4011-43A6-87CF-DA88DF98388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8" creationId="{9ECC62D7-3CB9-4A33-A21B-DCBEAA5E3A86}"/>
          </ac:inkMkLst>
        </pc:inkChg>
        <pc:inkChg chg="add">
          <ac:chgData name="Weifeng Xu" userId="e7aed605-a3dd-4d5a-a692-a87037af107b" providerId="ADAL" clId="{E6F61DB7-069D-4ED3-A048-88D1F2D17640}" dt="2022-04-25T15:05:11.425" v="3665" actId="9405"/>
          <ac:inkMkLst>
            <pc:docMk/>
            <pc:sldMk cId="949468689" sldId="539"/>
            <ac:inkMk id="89" creationId="{FBB4232A-768B-4CE3-B800-E2EE5EB618C6}"/>
          </ac:inkMkLst>
        </pc:inkChg>
        <pc:inkChg chg="add">
          <ac:chgData name="Weifeng Xu" userId="e7aed605-a3dd-4d5a-a692-a87037af107b" providerId="ADAL" clId="{E6F61DB7-069D-4ED3-A048-88D1F2D17640}" dt="2022-04-25T15:05:21.546" v="3666" actId="9405"/>
          <ac:inkMkLst>
            <pc:docMk/>
            <pc:sldMk cId="949468689" sldId="539"/>
            <ac:inkMk id="90" creationId="{9B156241-D521-48CB-8557-7983536D471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1" creationId="{CE5806E5-12E7-469E-96C6-4C26C45D0D81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2" creationId="{E1472E2A-45EF-4243-A401-FA806A12580B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3" creationId="{B5F52F24-250B-4A63-8C08-988FC15A7C4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4" creationId="{56774784-C932-45C0-8767-D927732DCEE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5" creationId="{299CE654-4113-4235-A5E4-5A33A54D5101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8" creationId="{0BD35A4A-D239-4DD8-A214-0AC53B65506A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9" creationId="{383B23C2-9B3E-4C23-AA77-CD2EBB986CF2}"/>
          </ac:inkMkLst>
        </pc:inkChg>
        <pc:cxnChg chg="add del mod">
          <ac:chgData name="Weifeng Xu" userId="e7aed605-a3dd-4d5a-a692-a87037af107b" providerId="ADAL" clId="{E6F61DB7-069D-4ED3-A048-88D1F2D17640}" dt="2022-10-10T15:15:34.770" v="9327" actId="478"/>
          <ac:cxnSpMkLst>
            <pc:docMk/>
            <pc:sldMk cId="949468689" sldId="539"/>
            <ac:cxnSpMk id="2" creationId="{B2255754-15AC-CED7-E086-5575B9E7986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" creationId="{27600D2D-1803-43E4-9FE7-67B225EE369F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3" creationId="{363F6C45-CF2B-4C88-A16D-58C218AFB9DE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4" creationId="{E978D82F-4987-43C8-8D00-5A3F157DD80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5" creationId="{333051A4-827D-439B-A855-76E7BBEB757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6" creationId="{67EC9024-0F1B-4066-BFB9-1EE703AC7150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7" creationId="{F92700DE-1085-4622-BC84-8A91C2FC2A4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8" creationId="{9A5F02F0-2F31-40F2-80A1-E60854DF46B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9" creationId="{2DCE09DA-A7BA-4DF8-B8E3-86B2CCB1E4C3}"/>
          </ac:cxnSpMkLst>
        </pc:cxnChg>
        <pc:cxnChg chg="add mod">
          <ac:chgData name="Weifeng Xu" userId="e7aed605-a3dd-4d5a-a692-a87037af107b" providerId="ADAL" clId="{E6F61DB7-069D-4ED3-A048-88D1F2D17640}" dt="2022-10-10T15:08:23.776" v="9318" actId="1076"/>
          <ac:cxnSpMkLst>
            <pc:docMk/>
            <pc:sldMk cId="949468689" sldId="539"/>
            <ac:cxnSpMk id="40" creationId="{9B52C9E3-F44A-4C43-8BA0-6B85B00B7355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1" creationId="{8C14ECEF-8246-4941-A0B8-F698C4338F89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2" creationId="{AB3100B0-F155-473A-AD32-56A34B87578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3" creationId="{03806841-6607-4DAA-A152-DA09D268A8B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4" creationId="{FDD3E864-2AE8-4605-A8B3-3F4D68D4C28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8" creationId="{DA018D42-5E2D-4CAD-A00B-4A119E88E83D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9" creationId="{6190744E-1950-476E-A298-0EDC48B7F468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2" creationId="{A925229C-E218-4751-98CE-8C1082BDEE69}"/>
          </ac:cxnSpMkLst>
        </pc:cxnChg>
      </pc:sldChg>
      <pc:sldChg chg="addSp delSp modSp new mod">
        <pc:chgData name="Weifeng Xu" userId="e7aed605-a3dd-4d5a-a692-a87037af107b" providerId="ADAL" clId="{E6F61DB7-069D-4ED3-A048-88D1F2D17640}" dt="2022-10-10T15:22:23.316" v="9376" actId="207"/>
        <pc:sldMkLst>
          <pc:docMk/>
          <pc:sldMk cId="3211728039" sldId="540"/>
        </pc:sldMkLst>
        <pc:spChg chg="add mod">
          <ac:chgData name="Weifeng Xu" userId="e7aed605-a3dd-4d5a-a692-a87037af107b" providerId="ADAL" clId="{E6F61DB7-069D-4ED3-A048-88D1F2D17640}" dt="2022-10-10T15:22:23.316" v="9376" actId="207"/>
          <ac:spMkLst>
            <pc:docMk/>
            <pc:sldMk cId="3211728039" sldId="540"/>
            <ac:spMk id="2" creationId="{906D6FCD-CD27-4D2A-B56F-7548EC367679}"/>
          </ac:spMkLst>
        </pc:spChg>
        <pc:spChg chg="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3" creationId="{2613EBAB-E1F7-939A-C897-D136C12AE4D2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6" creationId="{A4BDEEAD-78ED-7C60-8027-FDEE7C37E4BD}"/>
          </ac:spMkLst>
        </pc:spChg>
        <pc:spChg chg="add del mod">
          <ac:chgData name="Weifeng Xu" userId="e7aed605-a3dd-4d5a-a692-a87037af107b" providerId="ADAL" clId="{E6F61DB7-069D-4ED3-A048-88D1F2D17640}" dt="2022-04-25T16:11:54.147" v="3834" actId="478"/>
          <ac:spMkLst>
            <pc:docMk/>
            <pc:sldMk cId="3211728039" sldId="540"/>
            <ac:spMk id="13" creationId="{932582A5-22A0-4F24-8412-92DF3C50E0D6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40" creationId="{EA0F86F5-317C-43CD-8469-8349323EBB69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77" creationId="{8C50C08B-847F-4144-B528-68C7E6C4A387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78" creationId="{6733564A-59B3-4DB0-B8CB-5AD5F207C83D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79" creationId="{08E6253A-1534-4748-B645-4461518B7256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0" creationId="{0356C727-31C6-45FF-8FD2-7639F155EA72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1" creationId="{9E995237-9BC8-4ACB-9643-C630E6D5A488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2" creationId="{180EF6E0-19B7-4152-A288-24A8E4CF7245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3" creationId="{00439568-7B6A-46F9-89F3-8800F36D3E22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4" creationId="{2D7A4BAA-3C40-4022-83A4-92537F2F3D8B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5" creationId="{C8C5CB9A-27AD-46B0-9EFB-6BCBC4021311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6" creationId="{1D7D7630-033A-4760-9904-E9CA140A1F65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7" creationId="{B5225E96-8BB2-48F7-91F3-C2E382F6027F}"/>
          </ac:spMkLst>
        </pc:spChg>
        <pc:spChg chg="add del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8" creationId="{7549D3A9-7BA4-41FB-A80F-C94D6898F9AB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9" creationId="{4C720A48-5087-40D8-AF3B-CDA0865DCFDA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92" creationId="{4FF08523-3B4C-4355-810E-94EBC0A6F0BB}"/>
          </ac:spMkLst>
        </pc:spChg>
        <pc:spChg chg="add del mod">
          <ac:chgData name="Weifeng Xu" userId="e7aed605-a3dd-4d5a-a692-a87037af107b" providerId="ADAL" clId="{E6F61DB7-069D-4ED3-A048-88D1F2D17640}" dt="2022-10-10T15:21:52.412" v="9372" actId="478"/>
          <ac:spMkLst>
            <pc:docMk/>
            <pc:sldMk cId="3211728039" sldId="540"/>
            <ac:spMk id="96" creationId="{9F25487B-8717-AF6D-08C3-35CE0DBD8E3C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105" creationId="{256517DD-59A3-4900-BFFB-A2C3E18392EA}"/>
          </ac:spMkLst>
        </pc:spChg>
        <pc:grpChg chg="add del mod">
          <ac:chgData name="Weifeng Xu" userId="e7aed605-a3dd-4d5a-a692-a87037af107b" providerId="ADAL" clId="{E6F61DB7-069D-4ED3-A048-88D1F2D17640}" dt="2022-10-10T15:17:36.546" v="9351"/>
          <ac:grpSpMkLst>
            <pc:docMk/>
            <pc:sldMk cId="3211728039" sldId="540"/>
            <ac:grpSpMk id="11" creationId="{B217C96A-26BF-17A9-5C0C-CB53C97B2715}"/>
          </ac:grpSpMkLst>
        </pc:grpChg>
        <pc:grpChg chg="mod">
          <ac:chgData name="Weifeng Xu" userId="e7aed605-a3dd-4d5a-a692-a87037af107b" providerId="ADAL" clId="{E6F61DB7-069D-4ED3-A048-88D1F2D17640}" dt="2022-10-10T15:17:36.138" v="9349"/>
          <ac:grpSpMkLst>
            <pc:docMk/>
            <pc:sldMk cId="3211728039" sldId="540"/>
            <ac:grpSpMk id="13" creationId="{13E025AC-A5F0-2D7E-2A73-80AF246B9640}"/>
          </ac:grpSpMkLst>
        </pc:grpChg>
        <pc:grpChg chg="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19" creationId="{4ABA66F2-1002-2C00-33BB-53360E1DADE9}"/>
          </ac:grpSpMkLst>
        </pc:grpChg>
        <pc:grpChg chg="add del mod">
          <ac:chgData name="Weifeng Xu" userId="e7aed605-a3dd-4d5a-a692-a87037af107b" providerId="ADAL" clId="{E6F61DB7-069D-4ED3-A048-88D1F2D17640}" dt="2022-04-25T16:12:36.762" v="3837" actId="478"/>
          <ac:grpSpMkLst>
            <pc:docMk/>
            <pc:sldMk cId="3211728039" sldId="540"/>
            <ac:grpSpMk id="41" creationId="{C97EF81D-BC8E-4701-9620-08442CDCD5A1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44" creationId="{A549EE32-4886-4FBF-9AD6-C5182CBAD370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47" creationId="{6A4C1A26-9707-48AD-8CE6-A35797215B20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0" creationId="{E5EF67B5-6669-41B4-83CA-FA2AC81C63A9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3" creationId="{E90B70E5-676B-4EC7-854C-28D60E4890F3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6" creationId="{5285E38B-2640-4207-94CA-6B806EB81E63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9" creationId="{F2898786-E3FE-4E00-8DAD-9E49B51BD78B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62" creationId="{61A05EB8-C71C-4824-B682-805AC5DB0074}"/>
          </ac:grpSpMkLst>
        </pc:grpChg>
        <pc:grpChg chg="add del mod">
          <ac:chgData name="Weifeng Xu" userId="e7aed605-a3dd-4d5a-a692-a87037af107b" providerId="ADAL" clId="{E6F61DB7-069D-4ED3-A048-88D1F2D17640}" dt="2022-04-25T16:14:01.336" v="3845" actId="478"/>
          <ac:grpSpMkLst>
            <pc:docMk/>
            <pc:sldMk cId="3211728039" sldId="540"/>
            <ac:grpSpMk id="95" creationId="{60BE5E9D-8528-4221-B079-2D5E3AD4AB9E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100" creationId="{88A4E058-F082-4959-8ECC-78DD76D3FCB2}"/>
          </ac:grpSpMkLst>
        </pc:grpChg>
        <pc:grpChg chg="add del mod">
          <ac:chgData name="Weifeng Xu" userId="e7aed605-a3dd-4d5a-a692-a87037af107b" providerId="ADAL" clId="{E6F61DB7-069D-4ED3-A048-88D1F2D17640}" dt="2022-04-25T16:14:14.729" v="3847" actId="478"/>
          <ac:grpSpMkLst>
            <pc:docMk/>
            <pc:sldMk cId="3211728039" sldId="540"/>
            <ac:grpSpMk id="108" creationId="{2EE6719D-FAC3-4DD1-9E56-899FEB42BF69}"/>
          </ac:grpSpMkLst>
        </pc:grpChg>
        <pc:grpChg chg="add del mod">
          <ac:chgData name="Weifeng Xu" userId="e7aed605-a3dd-4d5a-a692-a87037af107b" providerId="ADAL" clId="{E6F61DB7-069D-4ED3-A048-88D1F2D17640}" dt="2022-10-10T15:20:59.446" v="9367" actId="478"/>
          <ac:grpSpMkLst>
            <pc:docMk/>
            <pc:sldMk cId="3211728039" sldId="540"/>
            <ac:grpSpMk id="115" creationId="{3B5F5931-50CF-47D9-A9E5-4DB947263A97}"/>
          </ac:grpSpMkLst>
        </pc:grpChg>
        <pc:grpChg chg="del mod">
          <ac:chgData name="Weifeng Xu" userId="e7aed605-a3dd-4d5a-a692-a87037af107b" providerId="ADAL" clId="{E6F61DB7-069D-4ED3-A048-88D1F2D17640}" dt="2022-04-25T16:14:12.925" v="3846" actId="478"/>
          <ac:grpSpMkLst>
            <pc:docMk/>
            <pc:sldMk cId="3211728039" sldId="540"/>
            <ac:grpSpMk id="123" creationId="{BF24B169-F861-40C7-B8FB-8EB09D0CA303}"/>
          </ac:grpSpMkLst>
        </pc:grpChg>
        <pc:grpChg chg="add del mod">
          <ac:chgData name="Weifeng Xu" userId="e7aed605-a3dd-4d5a-a692-a87037af107b" providerId="ADAL" clId="{E6F61DB7-069D-4ED3-A048-88D1F2D17640}" dt="2022-04-25T16:14:44.537" v="3857"/>
          <ac:grpSpMkLst>
            <pc:docMk/>
            <pc:sldMk cId="3211728039" sldId="540"/>
            <ac:grpSpMk id="127" creationId="{B3251710-CC15-4F01-B407-3EE178EE986D}"/>
          </ac:grpSpMkLst>
        </pc:grpChg>
        <pc:grpChg chg="mod">
          <ac:chgData name="Weifeng Xu" userId="e7aed605-a3dd-4d5a-a692-a87037af107b" providerId="ADAL" clId="{E6F61DB7-069D-4ED3-A048-88D1F2D17640}" dt="2022-04-25T16:14:44.137" v="3855"/>
          <ac:grpSpMkLst>
            <pc:docMk/>
            <pc:sldMk cId="3211728039" sldId="540"/>
            <ac:grpSpMk id="129" creationId="{926D00D6-CB85-4F99-A1CC-B77479023BBC}"/>
          </ac:grpSpMkLst>
        </pc:grpChg>
        <pc:grpChg chg="del mod">
          <ac:chgData name="Weifeng Xu" userId="e7aed605-a3dd-4d5a-a692-a87037af107b" providerId="ADAL" clId="{E6F61DB7-069D-4ED3-A048-88D1F2D17640}" dt="2022-04-25T16:14:59.941" v="3863"/>
          <ac:grpSpMkLst>
            <pc:docMk/>
            <pc:sldMk cId="3211728039" sldId="540"/>
            <ac:grpSpMk id="132" creationId="{D115CE55-7DC5-4D38-9DEB-25CE86828B5F}"/>
          </ac:grpSpMkLst>
        </pc:grpChg>
        <pc:grpChg chg="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134" creationId="{B4374DE3-70D1-4667-875C-F29CB2B3E8E7}"/>
          </ac:grpSpMkLst>
        </pc:grpChg>
        <pc:grpChg chg="del mod">
          <ac:chgData name="Weifeng Xu" userId="e7aed605-a3dd-4d5a-a692-a87037af107b" providerId="ADAL" clId="{E6F61DB7-069D-4ED3-A048-88D1F2D17640}" dt="2022-04-25T16:15:05.206" v="3868"/>
          <ac:grpSpMkLst>
            <pc:docMk/>
            <pc:sldMk cId="3211728039" sldId="540"/>
            <ac:grpSpMk id="137" creationId="{28F12029-D712-40C5-8DCE-FBC9BAE2FE39}"/>
          </ac:grpSpMkLst>
        </pc:grpChg>
        <pc:grpChg chg="del mod">
          <ac:chgData name="Weifeng Xu" userId="e7aed605-a3dd-4d5a-a692-a87037af107b" providerId="ADAL" clId="{E6F61DB7-069D-4ED3-A048-88D1F2D17640}" dt="2022-10-10T15:15:57.629" v="9329" actId="478"/>
          <ac:grpSpMkLst>
            <pc:docMk/>
            <pc:sldMk cId="3211728039" sldId="540"/>
            <ac:grpSpMk id="139" creationId="{86796B07-447A-4D7C-B3C7-48C300334030}"/>
          </ac:grpSpMkLst>
        </pc:grpChg>
        <pc:graphicFrameChg chg="add del mod modGraphic">
          <ac:chgData name="Weifeng Xu" userId="e7aed605-a3dd-4d5a-a692-a87037af107b" providerId="ADAL" clId="{E6F61DB7-069D-4ED3-A048-88D1F2D17640}" dt="2022-04-25T16:11:52.796" v="3833" actId="478"/>
          <ac:graphicFrameMkLst>
            <pc:docMk/>
            <pc:sldMk cId="3211728039" sldId="540"/>
            <ac:graphicFrameMk id="4" creationId="{5D0B2E78-78AA-4DF2-9ACD-E8ADCB88E44B}"/>
          </ac:graphicFrameMkLst>
        </pc:graphicFrameChg>
        <pc:graphicFrameChg chg="add mod">
          <ac:chgData name="Weifeng Xu" userId="e7aed605-a3dd-4d5a-a692-a87037af107b" providerId="ADAL" clId="{E6F61DB7-069D-4ED3-A048-88D1F2D17640}" dt="2022-10-10T15:22:07.976" v="9375" actId="1076"/>
          <ac:graphicFrameMkLst>
            <pc:docMk/>
            <pc:sldMk cId="3211728039" sldId="540"/>
            <ac:graphicFrameMk id="38" creationId="{79489B5E-2F6A-4408-B422-6580701F5672}"/>
          </ac:graphicFrameMkLst>
        </pc:graphicFrameChg>
        <pc:picChg chg="add del mod">
          <ac:chgData name="Weifeng Xu" userId="e7aed605-a3dd-4d5a-a692-a87037af107b" providerId="ADAL" clId="{E6F61DB7-069D-4ED3-A048-88D1F2D17640}" dt="2022-04-25T15:44:31.522" v="3748" actId="478"/>
          <ac:picMkLst>
            <pc:docMk/>
            <pc:sldMk cId="3211728039" sldId="540"/>
            <ac:picMk id="3" creationId="{2783AD47-72B5-4153-BDF1-15F6BC3EFA23}"/>
          </ac:picMkLst>
        </pc:picChg>
        <pc:picChg chg="add mod">
          <ac:chgData name="Weifeng Xu" userId="e7aed605-a3dd-4d5a-a692-a87037af107b" providerId="ADAL" clId="{E6F61DB7-069D-4ED3-A048-88D1F2D17640}" dt="2022-10-10T15:22:07.976" v="9375" actId="1076"/>
          <ac:picMkLst>
            <pc:docMk/>
            <pc:sldMk cId="3211728039" sldId="540"/>
            <ac:picMk id="30" creationId="{1361201E-D2FC-481B-BFD2-AC0E363E5F1B}"/>
          </ac:picMkLst>
        </pc:picChg>
        <pc:picChg chg="add mod">
          <ac:chgData name="Weifeng Xu" userId="e7aed605-a3dd-4d5a-a692-a87037af107b" providerId="ADAL" clId="{E6F61DB7-069D-4ED3-A048-88D1F2D17640}" dt="2022-05-03T12:34:39.854" v="9023" actId="14100"/>
          <ac:picMkLst>
            <pc:docMk/>
            <pc:sldMk cId="3211728039" sldId="540"/>
            <ac:picMk id="95" creationId="{3010EB91-BC01-44D6-BA4A-7A4D3F76FE0D}"/>
          </ac:picMkLst>
        </pc:picChg>
        <pc:picChg chg="add del mod">
          <ac:chgData name="Weifeng Xu" userId="e7aed605-a3dd-4d5a-a692-a87037af107b" providerId="ADAL" clId="{E6F61DB7-069D-4ED3-A048-88D1F2D17640}" dt="2022-05-03T12:34:27.840" v="9020" actId="478"/>
          <ac:picMkLst>
            <pc:docMk/>
            <pc:sldMk cId="3211728039" sldId="540"/>
            <ac:picMk id="140" creationId="{CAC3968C-D135-442C-95BB-2D3F14F1C953}"/>
          </ac:picMkLst>
        </pc:picChg>
        <pc:inkChg chg="add del mod">
          <ac:chgData name="Weifeng Xu" userId="e7aed605-a3dd-4d5a-a692-a87037af107b" providerId="ADAL" clId="{E6F61DB7-069D-4ED3-A048-88D1F2D17640}" dt="2022-10-10T15:17:36.937" v="9352" actId="9405"/>
          <ac:inkMkLst>
            <pc:docMk/>
            <pc:sldMk cId="3211728039" sldId="540"/>
            <ac:inkMk id="9" creationId="{CC1124A4-94B2-277B-159C-DCEF12CEC97B}"/>
          </ac:inkMkLst>
        </pc:inkChg>
        <pc:inkChg chg="add del mod">
          <ac:chgData name="Weifeng Xu" userId="e7aed605-a3dd-4d5a-a692-a87037af107b" providerId="ADAL" clId="{E6F61DB7-069D-4ED3-A048-88D1F2D17640}" dt="2022-10-10T15:17:36.546" v="9351"/>
          <ac:inkMkLst>
            <pc:docMk/>
            <pc:sldMk cId="3211728039" sldId="540"/>
            <ac:inkMk id="10" creationId="{49F7A00B-7094-EF12-9AE2-9DAFCEFE19B9}"/>
          </ac:inkMkLst>
        </pc:inkChg>
        <pc:inkChg chg="add del mod">
          <ac:chgData name="Weifeng Xu" userId="e7aed605-a3dd-4d5a-a692-a87037af107b" providerId="ADAL" clId="{E6F61DB7-069D-4ED3-A048-88D1F2D17640}" dt="2022-10-10T15:17:36.138" v="9349"/>
          <ac:inkMkLst>
            <pc:docMk/>
            <pc:sldMk cId="3211728039" sldId="540"/>
            <ac:inkMk id="12" creationId="{9AFADBA1-5CE1-8039-292F-3E45BA2F905E}"/>
          </ac:inkMkLst>
        </pc:inkChg>
        <pc:inkChg chg="add del">
          <ac:chgData name="Weifeng Xu" userId="e7aed605-a3dd-4d5a-a692-a87037af107b" providerId="ADAL" clId="{E6F61DB7-069D-4ED3-A048-88D1F2D17640}" dt="2022-10-10T15:17:43.263" v="9354" actId="9405"/>
          <ac:inkMkLst>
            <pc:docMk/>
            <pc:sldMk cId="3211728039" sldId="540"/>
            <ac:inkMk id="14" creationId="{CEDBF5E0-305E-8EF7-066B-9DCC2823FB01}"/>
          </ac:inkMkLst>
        </pc:inkChg>
        <pc:inkChg chg="add del">
          <ac:chgData name="Weifeng Xu" userId="e7aed605-a3dd-4d5a-a692-a87037af107b" providerId="ADAL" clId="{E6F61DB7-069D-4ED3-A048-88D1F2D17640}" dt="2022-10-10T15:17:45.279" v="9356" actId="9405"/>
          <ac:inkMkLst>
            <pc:docMk/>
            <pc:sldMk cId="3211728039" sldId="540"/>
            <ac:inkMk id="15" creationId="{A2CDB6F7-D260-6919-9F76-C4BFA16FEF0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6" creationId="{9CD9B7E2-174E-8BA8-A486-8AF8E085D5C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7" creationId="{79B765C2-801E-D7F4-1F0F-EBB75E2053F8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8" creationId="{C9C5848D-A2CF-D149-6547-E8451DC17EF4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20" creationId="{14C4474F-7263-025A-EB27-C3D8D1EF6CB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2" creationId="{20D33F14-9452-4C61-B5A2-6C1F8239980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3" creationId="{4EAE0672-CC12-4649-B194-BE33A8706430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5" creationId="{C5E16A5A-7493-43C6-9CFC-C32F3F6B1259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6" creationId="{921BE5E2-C9BE-4332-B805-212793EC671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8" creationId="{8E257B2E-225C-42D0-BFD2-C50D962306A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9" creationId="{A64AA8EE-F7CC-4FA8-A1BA-F5AEFCFE3B7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1" creationId="{2469A731-A0C4-42F1-919C-A01945AAD36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2" creationId="{D4D71E79-1DD4-4D3B-8664-072A046F42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4" creationId="{E88B4744-C99B-4B9F-8643-D03C76EBF1E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5" creationId="{903FBE28-5DDA-4581-88CE-1652860D20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7" creationId="{1B06C375-A831-4B05-91B8-D26D44BB2B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8" creationId="{E6046C19-03CC-4687-85CC-65682A6A1F6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0" creationId="{8577A468-5229-4379-B8FA-A3D6BCCA30D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1" creationId="{6E07A91A-CDF3-4177-A4A7-AAB6E94CC181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3" creationId="{CB93B69B-72BB-46E7-846C-1CDEFE85EB88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4" creationId="{5A6A41BF-E5C1-48CA-8F52-B067A3454618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93" creationId="{F5C46B08-8900-4433-BC92-12B5A8A8ED76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94" creationId="{7717D33A-2BE8-4C97-AF06-FD8FE9132CC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6" creationId="{39B2940C-FC8E-457F-89AA-D6F69154EE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7" creationId="{354EED96-154A-4F69-B2A9-592AB60DC9E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8" creationId="{E08192CC-B610-476C-972F-6920C73C22A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9" creationId="{03D62066-4BA4-43B9-85CC-9EE91EF4F1E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1" creationId="{F7B9697F-57D2-48E9-AB93-DFF74335E89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2" creationId="{F1B7941F-619F-4116-80C0-2326C1C36AED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3" creationId="{3856A7AE-888D-40F4-88CA-E61D00C5AEF5}"/>
          </ac:inkMkLst>
        </pc:inkChg>
        <pc:inkChg chg="add del mod">
          <ac:chgData name="Weifeng Xu" userId="e7aed605-a3dd-4d5a-a692-a87037af107b" providerId="ADAL" clId="{E6F61DB7-069D-4ED3-A048-88D1F2D17640}" dt="2022-04-25T16:12:50.334" v="3839" actId="478"/>
          <ac:inkMkLst>
            <pc:docMk/>
            <pc:sldMk cId="3211728039" sldId="540"/>
            <ac:inkMk id="106" creationId="{317619EE-923D-4904-8F19-A4F7E75343FC}"/>
          </ac:inkMkLst>
        </pc:inkChg>
        <pc:inkChg chg="add del mod">
          <ac:chgData name="Weifeng Xu" userId="e7aed605-a3dd-4d5a-a692-a87037af107b" providerId="ADAL" clId="{E6F61DB7-069D-4ED3-A048-88D1F2D17640}" dt="2022-04-25T16:12:51.829" v="3840" actId="478"/>
          <ac:inkMkLst>
            <pc:docMk/>
            <pc:sldMk cId="3211728039" sldId="540"/>
            <ac:inkMk id="107" creationId="{8E098750-43D0-4E6F-8A02-5AC46FD8B4F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9" creationId="{32117BA8-F1A9-463D-89E7-0430166B6DF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0" creationId="{094EC371-D7C6-483B-BC43-2337EB3F7F3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1" creationId="{A39FC686-1B60-475D-9DB8-DC7B948BFA7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2" creationId="{8B6C2F94-582C-4668-8D36-C98217A7940A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113" creationId="{756CDB0F-CE28-4A55-A2B8-721406767D8E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114" creationId="{1C0CFB89-E25D-4548-864A-C6132E13BD6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6" creationId="{623EF2C4-02CD-43E4-984A-BA180660017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7" creationId="{C1C77FEE-9F30-40BB-BCDA-63CA5F13881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8" creationId="{2C57BB9A-8731-4700-BFE7-7348168DA04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9" creationId="{360AB662-0849-4A81-AF5F-99611231DDBC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20" creationId="{2C605E6E-D561-4864-B040-05C3273E6FF4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1" creationId="{E5C5AE6A-3818-401F-B3E9-90AAD71576F3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2" creationId="{19D62EC6-6B47-4244-9F48-18F1F261AE1B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124" creationId="{A282B245-E1CF-492C-A99B-EBD172B40C97}"/>
          </ac:inkMkLst>
        </pc:inkChg>
        <pc:inkChg chg="add del mod">
          <ac:chgData name="Weifeng Xu" userId="e7aed605-a3dd-4d5a-a692-a87037af107b" providerId="ADAL" clId="{E6F61DB7-069D-4ED3-A048-88D1F2D17640}" dt="2022-04-25T16:14:44.929" v="3858" actId="9405"/>
          <ac:inkMkLst>
            <pc:docMk/>
            <pc:sldMk cId="3211728039" sldId="540"/>
            <ac:inkMk id="125" creationId="{8F37B945-3C01-47E4-977E-953E2C4299B4}"/>
          </ac:inkMkLst>
        </pc:inkChg>
        <pc:inkChg chg="add del mod">
          <ac:chgData name="Weifeng Xu" userId="e7aed605-a3dd-4d5a-a692-a87037af107b" providerId="ADAL" clId="{E6F61DB7-069D-4ED3-A048-88D1F2D17640}" dt="2022-04-25T16:14:44.537" v="3857"/>
          <ac:inkMkLst>
            <pc:docMk/>
            <pc:sldMk cId="3211728039" sldId="540"/>
            <ac:inkMk id="126" creationId="{C839FC5E-729F-4DAB-88D6-6AB938D505D2}"/>
          </ac:inkMkLst>
        </pc:inkChg>
        <pc:inkChg chg="add del mod">
          <ac:chgData name="Weifeng Xu" userId="e7aed605-a3dd-4d5a-a692-a87037af107b" providerId="ADAL" clId="{E6F61DB7-069D-4ED3-A048-88D1F2D17640}" dt="2022-04-25T16:14:44.137" v="3855"/>
          <ac:inkMkLst>
            <pc:docMk/>
            <pc:sldMk cId="3211728039" sldId="540"/>
            <ac:inkMk id="128" creationId="{BE1486A6-4BBE-421B-8FF5-A176DD0F1BEB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0" creationId="{34AF5F2E-6F42-4DAA-A0B3-31B179F3E067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1" creationId="{A60FC47B-43BD-4D53-86B4-C3974E43CE80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3" creationId="{E16468C4-9D5E-40FE-9F22-3FB359B6B0DC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5" creationId="{5F1A8BCD-43EE-468F-9072-065EED957CA7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6" creationId="{8B0C560B-0D10-454F-9D47-8BD13C517008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8" creationId="{844A417B-D775-47DE-9561-BCF6960B7A32}"/>
          </ac:inkMkLst>
        </pc:ink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4" creationId="{95729D8F-9CD9-DEA0-8AE1-2CB6B6450A47}"/>
          </ac:cxnSpMkLst>
        </pc:cxnChg>
        <pc:cxnChg chg="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5" creationId="{AD686FB1-D2B2-DA46-4636-B54011651102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5" creationId="{B4623492-F4F3-4887-9ECD-34D0D70A9D76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6" creationId="{73EB2109-F172-4F84-8C47-13F3842B3BAF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" creationId="{AE5B1ACA-2A41-6F59-F09B-011B82E00508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7" creationId="{CDEB05DD-8BD3-4511-9014-B8AA5C6309EC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8" creationId="{185EBDE0-A6AD-4CD5-A04F-61C33602CC5D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9" creationId="{299345BF-2B7B-4C32-8051-F8DB203B9915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0" creationId="{26B13B5E-F074-42E6-9793-78AFFA39FFA1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1" creationId="{0CCA5F07-5D5A-42EA-9576-308ED0904DE6}"/>
          </ac:cxnSpMkLst>
        </pc:cxnChg>
        <pc:cxnChg chg="add del mod">
          <ac:chgData name="Weifeng Xu" userId="e7aed605-a3dd-4d5a-a692-a87037af107b" providerId="ADAL" clId="{E6F61DB7-069D-4ED3-A048-88D1F2D17640}" dt="2022-04-25T15:48:11.925" v="3793" actId="478"/>
          <ac:cxnSpMkLst>
            <pc:docMk/>
            <pc:sldMk cId="3211728039" sldId="540"/>
            <ac:cxnSpMk id="14" creationId="{764E9409-4488-4559-A256-BC9139AABD38}"/>
          </ac:cxnSpMkLst>
        </pc:cxnChg>
        <pc:cxnChg chg="add del mod">
          <ac:chgData name="Weifeng Xu" userId="e7aed605-a3dd-4d5a-a692-a87037af107b" providerId="ADAL" clId="{E6F61DB7-069D-4ED3-A048-88D1F2D17640}" dt="2022-04-25T16:07:37.304" v="3831" actId="478"/>
          <ac:cxnSpMkLst>
            <pc:docMk/>
            <pc:sldMk cId="3211728039" sldId="540"/>
            <ac:cxnSpMk id="36" creationId="{5915E82E-2657-4239-8E04-781711C8A89A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39" creationId="{EEDC9DAA-9200-4C4E-900E-F6727AA7F0BD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5" creationId="{5F811666-BDC4-4963-94D8-76584DA923D7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6" creationId="{68AF5865-4225-46BC-8E08-692B111A3C4D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7" creationId="{02C2C3F7-44D7-48E2-8FF3-14DFC286FEE6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8" creationId="{E15FCDEA-8166-4C25-8790-D8EC57DEC389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9" creationId="{F8B21400-3ADC-475B-A347-D3543B97AD8A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0" creationId="{DD52B1D5-5336-406D-B1BF-F86A94B5A5E0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1" creationId="{4AFC0EC5-512F-4590-9852-11F5FF59CBA3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2" creationId="{03475064-3BD8-4EEC-8165-EA548A0B6D4E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3" creationId="{0085D571-E236-4104-94FD-D318F475D167}"/>
          </ac:cxnSpMkLst>
        </pc:cxnChg>
        <pc:cxnChg chg="add del mod">
          <ac:chgData name="Weifeng Xu" userId="e7aed605-a3dd-4d5a-a692-a87037af107b" providerId="ADAL" clId="{E6F61DB7-069D-4ED3-A048-88D1F2D17640}" dt="2022-10-10T15:16:00.570" v="9330" actId="478"/>
          <ac:cxnSpMkLst>
            <pc:docMk/>
            <pc:sldMk cId="3211728039" sldId="540"/>
            <ac:cxnSpMk id="74" creationId="{F81ECA03-8FB8-40EA-BD31-5B298B8451FA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5" creationId="{06446CF2-B85F-418B-80E8-3504B4BD9C9E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6" creationId="{5A14CAE8-B727-40EF-B840-3F7B1F3E4857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90" creationId="{59EC16B1-6C34-4DE8-8347-7F73D823D626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91" creationId="{7DA52C63-24F5-40B2-B2C8-8F189E0840D9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104" creationId="{3B2B7655-562C-4855-9AA0-78CBF7EEA694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6T12:30:41.518" v="4721"/>
        <pc:sldMkLst>
          <pc:docMk/>
          <pc:sldMk cId="3645226207" sldId="541"/>
        </pc:sldMkLst>
        <pc:spChg chg="del">
          <ac:chgData name="Weifeng Xu" userId="e7aed605-a3dd-4d5a-a692-a87037af107b" providerId="ADAL" clId="{E6F61DB7-069D-4ED3-A048-88D1F2D17640}" dt="2022-04-26T12:26:09.882" v="4642" actId="700"/>
          <ac:spMkLst>
            <pc:docMk/>
            <pc:sldMk cId="3645226207" sldId="541"/>
            <ac:spMk id="2" creationId="{B7E90E36-2622-4969-AF9B-FF3019BE099F}"/>
          </ac:spMkLst>
        </pc:spChg>
        <pc:picChg chg="add mod">
          <ac:chgData name="Weifeng Xu" userId="e7aed605-a3dd-4d5a-a692-a87037af107b" providerId="ADAL" clId="{E6F61DB7-069D-4ED3-A048-88D1F2D17640}" dt="2022-04-26T12:26:18.354" v="4648" actId="1076"/>
          <ac:picMkLst>
            <pc:docMk/>
            <pc:sldMk cId="3645226207" sldId="541"/>
            <ac:picMk id="3" creationId="{93A60571-EC1C-4F00-A567-3E264507F75A}"/>
          </ac:picMkLst>
        </pc:picChg>
        <pc:picChg chg="add mod">
          <ac:chgData name="Weifeng Xu" userId="e7aed605-a3dd-4d5a-a692-a87037af107b" providerId="ADAL" clId="{E6F61DB7-069D-4ED3-A048-88D1F2D17640}" dt="2022-04-26T12:29:11.715" v="4651" actId="1076"/>
          <ac:picMkLst>
            <pc:docMk/>
            <pc:sldMk cId="3645226207" sldId="541"/>
            <ac:picMk id="5" creationId="{D415DF59-A77A-4A87-B1B4-F245D2AE13A8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2:35:59.961" v="4738" actId="208"/>
        <pc:sldMkLst>
          <pc:docMk/>
          <pc:sldMk cId="3021300730" sldId="542"/>
        </pc:sldMkLst>
        <pc:spChg chg="add mod">
          <ac:chgData name="Weifeng Xu" userId="e7aed605-a3dd-4d5a-a692-a87037af107b" providerId="ADAL" clId="{E6F61DB7-069D-4ED3-A048-88D1F2D17640}" dt="2022-04-26T12:35:59.961" v="4738" actId="208"/>
          <ac:spMkLst>
            <pc:docMk/>
            <pc:sldMk cId="3021300730" sldId="542"/>
            <ac:spMk id="5" creationId="{E213F327-84C0-41E0-953E-F9DE72DFC432}"/>
          </ac:spMkLst>
        </pc:spChg>
        <pc:picChg chg="add mod">
          <ac:chgData name="Weifeng Xu" userId="e7aed605-a3dd-4d5a-a692-a87037af107b" providerId="ADAL" clId="{E6F61DB7-069D-4ED3-A048-88D1F2D17640}" dt="2022-04-26T12:35:26.983" v="4735" actId="1076"/>
          <ac:picMkLst>
            <pc:docMk/>
            <pc:sldMk cId="3021300730" sldId="542"/>
            <ac:picMk id="3" creationId="{D6F626BE-BBAC-4681-9E5B-94BA6D6A4A9C}"/>
          </ac:picMkLst>
        </pc:picChg>
        <pc:picChg chg="add mod">
          <ac:chgData name="Weifeng Xu" userId="e7aed605-a3dd-4d5a-a692-a87037af107b" providerId="ADAL" clId="{E6F61DB7-069D-4ED3-A048-88D1F2D17640}" dt="2022-04-26T12:35:08.724" v="4728" actId="1076"/>
          <ac:picMkLst>
            <pc:docMk/>
            <pc:sldMk cId="3021300730" sldId="542"/>
            <ac:picMk id="4" creationId="{B7E751E7-E854-46F2-B312-B6ACEDE7E1F4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3:32:27.542" v="5064" actId="20577"/>
        <pc:sldMkLst>
          <pc:docMk/>
          <pc:sldMk cId="1621496967" sldId="543"/>
        </pc:sldMkLst>
        <pc:spChg chg="mod">
          <ac:chgData name="Weifeng Xu" userId="e7aed605-a3dd-4d5a-a692-a87037af107b" providerId="ADAL" clId="{E6F61DB7-069D-4ED3-A048-88D1F2D17640}" dt="2022-04-26T13:28:25.338" v="4925" actId="20577"/>
          <ac:spMkLst>
            <pc:docMk/>
            <pc:sldMk cId="1621496967" sldId="543"/>
            <ac:spMk id="2" creationId="{2E5B895D-9F61-4EF9-97A6-675EFE0D4E14}"/>
          </ac:spMkLst>
        </pc:spChg>
        <pc:spChg chg="add mod">
          <ac:chgData name="Weifeng Xu" userId="e7aed605-a3dd-4d5a-a692-a87037af107b" providerId="ADAL" clId="{E6F61DB7-069D-4ED3-A048-88D1F2D17640}" dt="2022-04-26T13:31:02.806" v="4980" actId="1076"/>
          <ac:spMkLst>
            <pc:docMk/>
            <pc:sldMk cId="1621496967" sldId="543"/>
            <ac:spMk id="5" creationId="{4FFEFB1E-493F-4DE8-A4B4-D791A66B60FA}"/>
          </ac:spMkLst>
        </pc:spChg>
        <pc:spChg chg="add mod">
          <ac:chgData name="Weifeng Xu" userId="e7aed605-a3dd-4d5a-a692-a87037af107b" providerId="ADAL" clId="{E6F61DB7-069D-4ED3-A048-88D1F2D17640}" dt="2022-04-26T13:32:27.542" v="5064" actId="20577"/>
          <ac:spMkLst>
            <pc:docMk/>
            <pc:sldMk cId="1621496967" sldId="543"/>
            <ac:spMk id="8" creationId="{F6076596-0005-49C0-B7DA-988143BFCABA}"/>
          </ac:spMkLst>
        </pc:spChg>
        <pc:picChg chg="add mod">
          <ac:chgData name="Weifeng Xu" userId="e7aed605-a3dd-4d5a-a692-a87037af107b" providerId="ADAL" clId="{E6F61DB7-069D-4ED3-A048-88D1F2D17640}" dt="2022-04-26T13:31:02.806" v="4980" actId="1076"/>
          <ac:picMkLst>
            <pc:docMk/>
            <pc:sldMk cId="1621496967" sldId="543"/>
            <ac:picMk id="4" creationId="{5AEB32E7-12DB-4CBB-B243-2E55AC34B55E}"/>
          </ac:picMkLst>
        </pc:picChg>
        <pc:picChg chg="add mod">
          <ac:chgData name="Weifeng Xu" userId="e7aed605-a3dd-4d5a-a692-a87037af107b" providerId="ADAL" clId="{E6F61DB7-069D-4ED3-A048-88D1F2D17640}" dt="2022-04-26T13:32:00.272" v="4986" actId="1076"/>
          <ac:picMkLst>
            <pc:docMk/>
            <pc:sldMk cId="1621496967" sldId="543"/>
            <ac:picMk id="7" creationId="{590E1077-9011-4847-9185-A0371F4CBF2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7T03:28:14.361" v="5755" actId="1076"/>
        <pc:sldMkLst>
          <pc:docMk/>
          <pc:sldMk cId="3653916197" sldId="544"/>
        </pc:sldMkLst>
        <pc:spChg chg="mod">
          <ac:chgData name="Weifeng Xu" userId="e7aed605-a3dd-4d5a-a692-a87037af107b" providerId="ADAL" clId="{E6F61DB7-069D-4ED3-A048-88D1F2D17640}" dt="2022-04-26T15:12:41.118" v="5408" actId="207"/>
          <ac:spMkLst>
            <pc:docMk/>
            <pc:sldMk cId="3653916197" sldId="544"/>
            <ac:spMk id="2" creationId="{5668B454-2AA0-4950-98E9-E2FC5CADFC4C}"/>
          </ac:spMkLst>
        </pc:spChg>
        <pc:spChg chg="add mod">
          <ac:chgData name="Weifeng Xu" userId="e7aed605-a3dd-4d5a-a692-a87037af107b" providerId="ADAL" clId="{E6F61DB7-069D-4ED3-A048-88D1F2D17640}" dt="2022-04-26T14:18:12.603" v="5321" actId="1076"/>
          <ac:spMkLst>
            <pc:docMk/>
            <pc:sldMk cId="3653916197" sldId="544"/>
            <ac:spMk id="3" creationId="{1C885C67-C2F1-4FD5-81FD-F484E63810A7}"/>
          </ac:spMkLst>
        </pc:spChg>
        <pc:picChg chg="add del mod">
          <ac:chgData name="Weifeng Xu" userId="e7aed605-a3dd-4d5a-a692-a87037af107b" providerId="ADAL" clId="{E6F61DB7-069D-4ED3-A048-88D1F2D17640}" dt="2022-04-27T03:28:09.073" v="5753" actId="478"/>
          <ac:picMkLst>
            <pc:docMk/>
            <pc:sldMk cId="3653916197" sldId="544"/>
            <ac:picMk id="5" creationId="{DF090617-A0D0-48D2-8768-26C5820E325A}"/>
          </ac:picMkLst>
        </pc:picChg>
        <pc:picChg chg="add mod">
          <ac:chgData name="Weifeng Xu" userId="e7aed605-a3dd-4d5a-a692-a87037af107b" providerId="ADAL" clId="{E6F61DB7-069D-4ED3-A048-88D1F2D17640}" dt="2022-04-26T14:30:23.215" v="5391" actId="14100"/>
          <ac:picMkLst>
            <pc:docMk/>
            <pc:sldMk cId="3653916197" sldId="544"/>
            <ac:picMk id="7" creationId="{5662AD06-56FD-41A4-A082-3044BF454FA6}"/>
          </ac:picMkLst>
        </pc:picChg>
        <pc:picChg chg="add mod">
          <ac:chgData name="Weifeng Xu" userId="e7aed605-a3dd-4d5a-a692-a87037af107b" providerId="ADAL" clId="{E6F61DB7-069D-4ED3-A048-88D1F2D17640}" dt="2022-04-27T03:28:14.361" v="5755" actId="1076"/>
          <ac:picMkLst>
            <pc:docMk/>
            <pc:sldMk cId="3653916197" sldId="544"/>
            <ac:picMk id="9" creationId="{DCB4C846-FAAC-4281-9925-9CDA1BB26A91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15:39:05.582" v="7159" actId="20577"/>
        <pc:sldMkLst>
          <pc:docMk/>
          <pc:sldMk cId="3582890765" sldId="545"/>
        </pc:sldMkLst>
        <pc:spChg chg="mod">
          <ac:chgData name="Weifeng Xu" userId="e7aed605-a3dd-4d5a-a692-a87037af107b" providerId="ADAL" clId="{E6F61DB7-069D-4ED3-A048-88D1F2D17640}" dt="2022-04-30T15:39:05.582" v="7159" actId="20577"/>
          <ac:spMkLst>
            <pc:docMk/>
            <pc:sldMk cId="3582890765" sldId="545"/>
            <ac:spMk id="2" creationId="{2767D24A-3800-4CB5-9550-CBFDB56A3EEF}"/>
          </ac:spMkLst>
        </pc:spChg>
        <pc:spChg chg="add mod">
          <ac:chgData name="Weifeng Xu" userId="e7aed605-a3dd-4d5a-a692-a87037af107b" providerId="ADAL" clId="{E6F61DB7-069D-4ED3-A048-88D1F2D17640}" dt="2022-04-30T15:38:01.509" v="7124" actId="1076"/>
          <ac:spMkLst>
            <pc:docMk/>
            <pc:sldMk cId="3582890765" sldId="545"/>
            <ac:spMk id="3" creationId="{A7188A58-DD4E-4C9C-9FC9-25E36A840027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6" creationId="{B70F81EF-DC65-4470-8C94-891777C4FBD2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0" creationId="{43FE66A8-4573-49AA-9742-2227871D5B9B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26T14:22:34.241" v="5367" actId="478"/>
          <ac:spMkLst>
            <pc:docMk/>
            <pc:sldMk cId="3582890765" sldId="545"/>
            <ac:spMk id="18" creationId="{3D5D5650-E071-467D-81A8-31FC8965531F}"/>
          </ac:spMkLst>
        </pc:sp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13" creationId="{3A340178-D527-457E-8692-34FE72830CBE}"/>
          </ac:picMkLst>
        </pc:picChg>
        <pc:picChg chg="add del mod">
          <ac:chgData name="Weifeng Xu" userId="e7aed605-a3dd-4d5a-a692-a87037af107b" providerId="ADAL" clId="{E6F61DB7-069D-4ED3-A048-88D1F2D17640}" dt="2022-04-27T03:26:25.411" v="5743" actId="478"/>
          <ac:picMkLst>
            <pc:docMk/>
            <pc:sldMk cId="3582890765" sldId="545"/>
            <ac:picMk id="15" creationId="{886A054C-50CD-44BE-8802-52E88936ABEB}"/>
          </ac:picMkLst>
        </pc:pic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22" creationId="{08DC2135-6621-4FD8-9823-56F9D3FBD164}"/>
          </ac:picMkLst>
        </pc:picChg>
        <pc:picChg chg="add del mod">
          <ac:chgData name="Weifeng Xu" userId="e7aed605-a3dd-4d5a-a692-a87037af107b" providerId="ADAL" clId="{E6F61DB7-069D-4ED3-A048-88D1F2D17640}" dt="2022-04-26T13:36:54.129" v="5083" actId="478"/>
          <ac:picMkLst>
            <pc:docMk/>
            <pc:sldMk cId="3582890765" sldId="545"/>
            <ac:picMk id="1026" creationId="{4458F668-500A-4327-A164-87CFB7C8703A}"/>
          </ac:picMkLst>
        </pc:pic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7" creationId="{79600315-91FA-4FE3-BAA6-A7EE87D45197}"/>
          </ac:cxnSpMkLst>
        </pc:cxn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9" creationId="{EE6B7000-18F2-4264-8CD3-58A9EE727CB6}"/>
          </ac:cxnSpMkLst>
        </pc:cxnChg>
        <pc:cxnChg chg="add del mod">
          <ac:chgData name="Weifeng Xu" userId="e7aed605-a3dd-4d5a-a692-a87037af107b" providerId="ADAL" clId="{E6F61DB7-069D-4ED3-A048-88D1F2D17640}" dt="2022-04-30T15:38:15.191" v="7125" actId="478"/>
          <ac:cxnSpMkLst>
            <pc:docMk/>
            <pc:sldMk cId="3582890765" sldId="545"/>
            <ac:cxnSpMk id="19" creationId="{CC048061-942A-4FF9-A780-5AD26132C790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7T03:28:59.208" v="5760" actId="1076"/>
        <pc:sldMkLst>
          <pc:docMk/>
          <pc:sldMk cId="4150039089" sldId="546"/>
        </pc:sldMkLst>
        <pc:spChg chg="mod">
          <ac:chgData name="Weifeng Xu" userId="e7aed605-a3dd-4d5a-a692-a87037af107b" providerId="ADAL" clId="{E6F61DB7-069D-4ED3-A048-88D1F2D17640}" dt="2022-04-26T15:16:54.688" v="5441" actId="20577"/>
          <ac:spMkLst>
            <pc:docMk/>
            <pc:sldMk cId="4150039089" sldId="546"/>
            <ac:spMk id="2" creationId="{87ACAF8D-00C6-4DF6-AF82-D5D371DA71D9}"/>
          </ac:spMkLst>
        </pc:spChg>
        <pc:spChg chg="add del mod">
          <ac:chgData name="Weifeng Xu" userId="e7aed605-a3dd-4d5a-a692-a87037af107b" providerId="ADAL" clId="{E6F61DB7-069D-4ED3-A048-88D1F2D17640}" dt="2022-04-26T15:34:02.907" v="5498" actId="478"/>
          <ac:spMkLst>
            <pc:docMk/>
            <pc:sldMk cId="4150039089" sldId="546"/>
            <ac:spMk id="4" creationId="{28981FDE-FE47-40E6-909B-D15A8AA161F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6" creationId="{C848C996-DEE6-4F28-9A0E-16876F48D9E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7" creationId="{810AF9FF-0D35-475F-B9A4-3297D531D309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8" creationId="{C1B1479D-6DBF-4A0D-A412-5393E0339530}"/>
          </ac:spMkLst>
        </pc:spChg>
        <pc:picChg chg="add del mod">
          <ac:chgData name="Weifeng Xu" userId="e7aed605-a3dd-4d5a-a692-a87037af107b" providerId="ADAL" clId="{E6F61DB7-069D-4ED3-A048-88D1F2D17640}" dt="2022-04-27T03:28:55.104" v="5758" actId="478"/>
          <ac:picMkLst>
            <pc:docMk/>
            <pc:sldMk cId="4150039089" sldId="546"/>
            <ac:picMk id="10" creationId="{8D055106-E061-481C-8D8B-B3B86BD5BC8D}"/>
          </ac:picMkLst>
        </pc:picChg>
        <pc:picChg chg="add mod">
          <ac:chgData name="Weifeng Xu" userId="e7aed605-a3dd-4d5a-a692-a87037af107b" providerId="ADAL" clId="{E6F61DB7-069D-4ED3-A048-88D1F2D17640}" dt="2022-04-26T15:50:02.971" v="5540" actId="1076"/>
          <ac:picMkLst>
            <pc:docMk/>
            <pc:sldMk cId="4150039089" sldId="546"/>
            <ac:picMk id="12" creationId="{17BDB2DF-C1C0-4EF1-A592-84395E07EF01}"/>
          </ac:picMkLst>
        </pc:picChg>
        <pc:picChg chg="add mod">
          <ac:chgData name="Weifeng Xu" userId="e7aed605-a3dd-4d5a-a692-a87037af107b" providerId="ADAL" clId="{E6F61DB7-069D-4ED3-A048-88D1F2D17640}" dt="2022-04-27T03:28:59.208" v="5760" actId="1076"/>
          <ac:picMkLst>
            <pc:docMk/>
            <pc:sldMk cId="4150039089" sldId="546"/>
            <ac:picMk id="14" creationId="{32E900B7-E8A4-46E1-AA00-761B17673BE4}"/>
          </ac:picMkLst>
        </pc:picChg>
      </pc:sldChg>
      <pc:sldChg chg="new del">
        <pc:chgData name="Weifeng Xu" userId="e7aed605-a3dd-4d5a-a692-a87037af107b" providerId="ADAL" clId="{E6F61DB7-069D-4ED3-A048-88D1F2D17640}" dt="2022-04-27T11:51:37.766" v="5779" actId="47"/>
        <pc:sldMkLst>
          <pc:docMk/>
          <pc:sldMk cId="2038647063" sldId="547"/>
        </pc:sldMkLst>
      </pc:sldChg>
      <pc:sldChg chg="new del">
        <pc:chgData name="Weifeng Xu" userId="e7aed605-a3dd-4d5a-a692-a87037af107b" providerId="ADAL" clId="{E6F61DB7-069D-4ED3-A048-88D1F2D17640}" dt="2022-04-27T11:51:38.711" v="5780" actId="47"/>
        <pc:sldMkLst>
          <pc:docMk/>
          <pc:sldMk cId="1540177306" sldId="54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7T03:32:35.458" v="5765"/>
        <pc:sldMkLst>
          <pc:docMk/>
          <pc:sldMk cId="3722865582" sldId="549"/>
        </pc:sldMkLst>
        <pc:spChg chg="del">
          <ac:chgData name="Weifeng Xu" userId="e7aed605-a3dd-4d5a-a692-a87037af107b" providerId="ADAL" clId="{E6F61DB7-069D-4ED3-A048-88D1F2D17640}" dt="2022-04-26T15:50:54.643" v="5544" actId="700"/>
          <ac:spMkLst>
            <pc:docMk/>
            <pc:sldMk cId="3722865582" sldId="549"/>
            <ac:spMk id="2" creationId="{35ED09CF-6475-49B3-8077-50E073932FE0}"/>
          </ac:spMkLst>
        </pc:spChg>
        <pc:spChg chg="add del">
          <ac:chgData name="Weifeng Xu" userId="e7aed605-a3dd-4d5a-a692-a87037af107b" providerId="ADAL" clId="{E6F61DB7-069D-4ED3-A048-88D1F2D17640}" dt="2022-04-26T15:51:25.742" v="5545" actId="478"/>
          <ac:spMkLst>
            <pc:docMk/>
            <pc:sldMk cId="3722865582" sldId="549"/>
            <ac:spMk id="4" creationId="{142E22EF-76A3-4F7D-BC07-21F84D0EB700}"/>
          </ac:spMkLst>
        </pc:spChg>
        <pc:spChg chg="add mod">
          <ac:chgData name="Weifeng Xu" userId="e7aed605-a3dd-4d5a-a692-a87037af107b" providerId="ADAL" clId="{E6F61DB7-069D-4ED3-A048-88D1F2D17640}" dt="2022-04-26T16:21:53.616" v="5642" actId="1076"/>
          <ac:spMkLst>
            <pc:docMk/>
            <pc:sldMk cId="3722865582" sldId="549"/>
            <ac:spMk id="6" creationId="{71905DBD-C24A-4E24-88EA-950FA85E7278}"/>
          </ac:spMkLst>
        </pc:spChg>
        <pc:spChg chg="add mod">
          <ac:chgData name="Weifeng Xu" userId="e7aed605-a3dd-4d5a-a692-a87037af107b" providerId="ADAL" clId="{E6F61DB7-069D-4ED3-A048-88D1F2D17640}" dt="2022-04-26T15:54:42.594" v="5620" actId="1076"/>
          <ac:spMkLst>
            <pc:docMk/>
            <pc:sldMk cId="3722865582" sldId="549"/>
            <ac:spMk id="7" creationId="{89290365-4698-42BC-BF71-215CC8D6264C}"/>
          </ac:spMkLst>
        </pc:spChg>
        <pc:picChg chg="add mod">
          <ac:chgData name="Weifeng Xu" userId="e7aed605-a3dd-4d5a-a692-a87037af107b" providerId="ADAL" clId="{E6F61DB7-069D-4ED3-A048-88D1F2D17640}" dt="2022-04-26T16:26:02.127" v="5646" actId="14100"/>
          <ac:picMkLst>
            <pc:docMk/>
            <pc:sldMk cId="3722865582" sldId="549"/>
            <ac:picMk id="9" creationId="{2A7D9339-BC89-4186-8B01-0A0401A4256E}"/>
          </ac:picMkLst>
        </pc:picChg>
        <pc:picChg chg="add del mod">
          <ac:chgData name="Weifeng Xu" userId="e7aed605-a3dd-4d5a-a692-a87037af107b" providerId="ADAL" clId="{E6F61DB7-069D-4ED3-A048-88D1F2D17640}" dt="2022-04-27T03:32:20.219" v="5761" actId="478"/>
          <ac:picMkLst>
            <pc:docMk/>
            <pc:sldMk cId="3722865582" sldId="549"/>
            <ac:picMk id="11" creationId="{C26F243A-E294-4F3E-8AC7-513D25EA7A26}"/>
          </ac:picMkLst>
        </pc:picChg>
        <pc:picChg chg="add mod">
          <ac:chgData name="Weifeng Xu" userId="e7aed605-a3dd-4d5a-a692-a87037af107b" providerId="ADAL" clId="{E6F61DB7-069D-4ED3-A048-88D1F2D17640}" dt="2022-04-27T03:32:24.506" v="5763" actId="1076"/>
          <ac:picMkLst>
            <pc:docMk/>
            <pc:sldMk cId="3722865582" sldId="549"/>
            <ac:picMk id="13" creationId="{76E56AD8-C3B3-44D9-A038-5C285C75C3FA}"/>
          </ac:picMkLst>
        </pc:picChg>
      </pc:sldChg>
      <pc:sldChg chg="modSp add del mod">
        <pc:chgData name="Weifeng Xu" userId="e7aed605-a3dd-4d5a-a692-a87037af107b" providerId="ADAL" clId="{E6F61DB7-069D-4ED3-A048-88D1F2D17640}" dt="2022-04-27T11:51:35.673" v="5777" actId="47"/>
        <pc:sldMkLst>
          <pc:docMk/>
          <pc:sldMk cId="960448277" sldId="550"/>
        </pc:sldMkLst>
        <pc:spChg chg="mod">
          <ac:chgData name="Weifeng Xu" userId="e7aed605-a3dd-4d5a-a692-a87037af107b" providerId="ADAL" clId="{E6F61DB7-069D-4ED3-A048-88D1F2D17640}" dt="2022-04-27T03:18:11.560" v="5712" actId="6549"/>
          <ac:spMkLst>
            <pc:docMk/>
            <pc:sldMk cId="960448277" sldId="550"/>
            <ac:spMk id="4" creationId="{142E22EF-76A3-4F7D-BC07-21F84D0EB700}"/>
          </ac:spMkLst>
        </pc:spChg>
      </pc:sldChg>
      <pc:sldChg chg="add del">
        <pc:chgData name="Weifeng Xu" userId="e7aed605-a3dd-4d5a-a692-a87037af107b" providerId="ADAL" clId="{E6F61DB7-069D-4ED3-A048-88D1F2D17640}" dt="2022-04-27T11:51:36.214" v="5778" actId="47"/>
        <pc:sldMkLst>
          <pc:docMk/>
          <pc:sldMk cId="1228207015" sldId="551"/>
        </pc:sldMkLst>
      </pc:sldChg>
      <pc:sldChg chg="addSp delSp modSp new mod modNotesTx">
        <pc:chgData name="Weifeng Xu" userId="e7aed605-a3dd-4d5a-a692-a87037af107b" providerId="ADAL" clId="{E6F61DB7-069D-4ED3-A048-88D1F2D17640}" dt="2022-05-01T01:07:29.572" v="7327" actId="1076"/>
        <pc:sldMkLst>
          <pc:docMk/>
          <pc:sldMk cId="894121889" sldId="552"/>
        </pc:sldMkLst>
        <pc:spChg chg="mod">
          <ac:chgData name="Weifeng Xu" userId="e7aed605-a3dd-4d5a-a692-a87037af107b" providerId="ADAL" clId="{E6F61DB7-069D-4ED3-A048-88D1F2D17640}" dt="2022-04-27T02:48:37.618" v="5711" actId="6549"/>
          <ac:spMkLst>
            <pc:docMk/>
            <pc:sldMk cId="894121889" sldId="552"/>
            <ac:spMk id="2" creationId="{2EDF4550-9E1B-4129-AA3D-248FB93117F7}"/>
          </ac:spMkLst>
        </pc:spChg>
        <pc:spChg chg="add mod">
          <ac:chgData name="Weifeng Xu" userId="e7aed605-a3dd-4d5a-a692-a87037af107b" providerId="ADAL" clId="{E6F61DB7-069D-4ED3-A048-88D1F2D17640}" dt="2022-04-30T02:40:50.641" v="6513" actId="207"/>
          <ac:spMkLst>
            <pc:docMk/>
            <pc:sldMk cId="894121889" sldId="552"/>
            <ac:spMk id="3" creationId="{181B1E10-0638-4645-9B77-3ABF050099B6}"/>
          </ac:spMkLst>
        </pc:spChg>
        <pc:spChg chg="add del mod">
          <ac:chgData name="Weifeng Xu" userId="e7aed605-a3dd-4d5a-a692-a87037af107b" providerId="ADAL" clId="{E6F61DB7-069D-4ED3-A048-88D1F2D17640}" dt="2022-05-01T01:07:13.503" v="7322" actId="478"/>
          <ac:spMkLst>
            <pc:docMk/>
            <pc:sldMk cId="894121889" sldId="552"/>
            <ac:spMk id="4" creationId="{100A5377-D417-4ED6-98BD-152BF9AD3521}"/>
          </ac:spMkLst>
        </pc:spChg>
        <pc:spChg chg="add del mod">
          <ac:chgData name="Weifeng Xu" userId="e7aed605-a3dd-4d5a-a692-a87037af107b" providerId="ADAL" clId="{E6F61DB7-069D-4ED3-A048-88D1F2D17640}" dt="2022-05-01T01:07:16.663" v="7325" actId="478"/>
          <ac:spMkLst>
            <pc:docMk/>
            <pc:sldMk cId="894121889" sldId="552"/>
            <ac:spMk id="5" creationId="{9C2BA663-6F4F-4088-BEA8-287DCE5A562C}"/>
          </ac:spMkLst>
        </pc:spChg>
        <pc:spChg chg="add del mod">
          <ac:chgData name="Weifeng Xu" userId="e7aed605-a3dd-4d5a-a692-a87037af107b" providerId="ADAL" clId="{E6F61DB7-069D-4ED3-A048-88D1F2D17640}" dt="2022-05-01T01:07:14.814" v="7323" actId="478"/>
          <ac:spMkLst>
            <pc:docMk/>
            <pc:sldMk cId="894121889" sldId="552"/>
            <ac:spMk id="8" creationId="{FF012022-2FEA-4ABF-9531-6BFD76B1ABEC}"/>
          </ac:spMkLst>
        </pc:spChg>
        <pc:spChg chg="add del mod">
          <ac:chgData name="Weifeng Xu" userId="e7aed605-a3dd-4d5a-a692-a87037af107b" providerId="ADAL" clId="{E6F61DB7-069D-4ED3-A048-88D1F2D17640}" dt="2022-05-01T01:07:15.671" v="7324" actId="478"/>
          <ac:spMkLst>
            <pc:docMk/>
            <pc:sldMk cId="894121889" sldId="552"/>
            <ac:spMk id="9" creationId="{1D6647BD-F6A6-4846-B745-349F285B56B9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3" creationId="{0CD56D19-7F5E-4B3C-9362-B3E7DCD5B3C7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4" creationId="{B68E4F95-594E-4FD5-8544-44169F077F32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5" creationId="{8A760ECC-EE17-434A-B716-70ECD2509B80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26" creationId="{DD7B4A1C-C0D3-4BC0-8C53-258B2A00E225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32" creationId="{585EEC5F-8726-49C7-8D5B-9288AE3AA6A4}"/>
          </ac:spMkLst>
        </pc:spChg>
        <pc:grpChg chg="add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6" creationId="{E56AFE95-204C-4161-A149-0662786600CB}"/>
          </ac:grpSpMkLst>
        </pc:grpChg>
        <pc:grpChg chg="add del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9" creationId="{0EC7B121-6630-4FB2-A986-70C4EF18287F}"/>
          </ac:grpSpMkLst>
        </pc:grpChg>
        <pc:picChg chg="add del mod">
          <ac:chgData name="Weifeng Xu" userId="e7aed605-a3dd-4d5a-a692-a87037af107b" providerId="ADAL" clId="{E6F61DB7-069D-4ED3-A048-88D1F2D17640}" dt="2022-04-27T02:36:01.920" v="5707" actId="478"/>
          <ac:picMkLst>
            <pc:docMk/>
            <pc:sldMk cId="894121889" sldId="552"/>
            <ac:picMk id="11" creationId="{EFBCDAE1-0831-4FC8-BE73-0DACA2FEE66A}"/>
          </ac:picMkLst>
        </pc:picChg>
        <pc:picChg chg="add del mod">
          <ac:chgData name="Weifeng Xu" userId="e7aed605-a3dd-4d5a-a692-a87037af107b" providerId="ADAL" clId="{E6F61DB7-069D-4ED3-A048-88D1F2D17640}" dt="2022-04-27T03:27:11.626" v="5746" actId="478"/>
          <ac:picMkLst>
            <pc:docMk/>
            <pc:sldMk cId="894121889" sldId="552"/>
            <ac:picMk id="23" creationId="{ACC084C7-DAD9-4F70-B264-0FE41C2D034C}"/>
          </ac:picMkLst>
        </pc:picChg>
        <pc:picChg chg="add del">
          <ac:chgData name="Weifeng Xu" userId="e7aed605-a3dd-4d5a-a692-a87037af107b" providerId="ADAL" clId="{E6F61DB7-069D-4ED3-A048-88D1F2D17640}" dt="2022-04-27T03:27:13.443" v="5748" actId="22"/>
          <ac:picMkLst>
            <pc:docMk/>
            <pc:sldMk cId="894121889" sldId="552"/>
            <ac:picMk id="25" creationId="{CA07774A-7C57-4877-9D8B-85F0CED5D850}"/>
          </ac:picMkLst>
        </pc:picChg>
        <pc:picChg chg="add mod">
          <ac:chgData name="Weifeng Xu" userId="e7aed605-a3dd-4d5a-a692-a87037af107b" providerId="ADAL" clId="{E6F61DB7-069D-4ED3-A048-88D1F2D17640}" dt="2022-05-01T01:07:29.572" v="7327" actId="1076"/>
          <ac:picMkLst>
            <pc:docMk/>
            <pc:sldMk cId="894121889" sldId="552"/>
            <ac:picMk id="28" creationId="{A009D256-467A-44EA-A971-8B5AD33A3A5E}"/>
          </ac:picMkLst>
        </pc:pic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7" creationId="{3FF588DD-3945-4A3E-9083-7D5CA31899D4}"/>
          </ac:inkMkLst>
        </pc:ink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8" creationId="{970F301C-F104-4994-B9CE-F372AEB7FC40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0" creationId="{8CDEF7C2-6E22-4A64-848D-152E5D7D649B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1" creationId="{8B2D65AB-C8DA-4DB0-A570-2769E545108A}"/>
          </ac:inkMkLst>
        </pc:inkChg>
        <pc:cxnChg chg="add del mod">
          <ac:chgData name="Weifeng Xu" userId="e7aed605-a3dd-4d5a-a692-a87037af107b" providerId="ADAL" clId="{E6F61DB7-069D-4ED3-A048-88D1F2D17640}" dt="2022-05-01T01:07:17.367" v="7326" actId="478"/>
          <ac:cxnSpMkLst>
            <pc:docMk/>
            <pc:sldMk cId="894121889" sldId="552"/>
            <ac:cxnSpMk id="6" creationId="{73ED6FE3-2176-46F1-9B15-A284528983CE}"/>
          </ac:cxnSpMkLst>
        </pc:cxnChg>
        <pc:cxnChg chg="add del mod">
          <ac:chgData name="Weifeng Xu" userId="e7aed605-a3dd-4d5a-a692-a87037af107b" providerId="ADAL" clId="{E6F61DB7-069D-4ED3-A048-88D1F2D17640}" dt="2022-05-01T01:07:12.063" v="7321" actId="478"/>
          <ac:cxnSpMkLst>
            <pc:docMk/>
            <pc:sldMk cId="894121889" sldId="552"/>
            <ac:cxnSpMk id="7" creationId="{0377F7E6-AE77-40EA-B061-958202515409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5-02T12:24:14.196" v="8617" actId="20577"/>
        <pc:sldMkLst>
          <pc:docMk/>
          <pc:sldMk cId="954061473" sldId="553"/>
        </pc:sldMkLst>
        <pc:spChg chg="add mod">
          <ac:chgData name="Weifeng Xu" userId="e7aed605-a3dd-4d5a-a692-a87037af107b" providerId="ADAL" clId="{E6F61DB7-069D-4ED3-A048-88D1F2D17640}" dt="2022-04-27T03:20:54.669" v="5733" actId="313"/>
          <ac:spMkLst>
            <pc:docMk/>
            <pc:sldMk cId="954061473" sldId="553"/>
            <ac:spMk id="2" creationId="{D9B8E6CA-F4BD-408C-AD7C-9282604FC71D}"/>
          </ac:spMkLst>
        </pc:spChg>
        <pc:spChg chg="add mod">
          <ac:chgData name="Weifeng Xu" userId="e7aed605-a3dd-4d5a-a692-a87037af107b" providerId="ADAL" clId="{E6F61DB7-069D-4ED3-A048-88D1F2D17640}" dt="2022-05-02T12:24:14.196" v="8617" actId="20577"/>
          <ac:spMkLst>
            <pc:docMk/>
            <pc:sldMk cId="954061473" sldId="553"/>
            <ac:spMk id="7" creationId="{B252BCBE-BF0F-E1B9-DC33-05C88F3C7051}"/>
          </ac:spMkLst>
        </pc:spChg>
        <pc:picChg chg="add mod">
          <ac:chgData name="Weifeng Xu" userId="e7aed605-a3dd-4d5a-a692-a87037af107b" providerId="ADAL" clId="{E6F61DB7-069D-4ED3-A048-88D1F2D17640}" dt="2022-04-27T03:23:03.924" v="5738" actId="14100"/>
          <ac:picMkLst>
            <pc:docMk/>
            <pc:sldMk cId="954061473" sldId="553"/>
            <ac:picMk id="4" creationId="{BA5C191D-AD7C-43AD-8568-E1CCDBE99540}"/>
          </ac:picMkLst>
        </pc:picChg>
        <pc:picChg chg="add mod">
          <ac:chgData name="Weifeng Xu" userId="e7aed605-a3dd-4d5a-a692-a87037af107b" providerId="ADAL" clId="{E6F61DB7-069D-4ED3-A048-88D1F2D17640}" dt="2022-05-02T12:23:53.291" v="8602" actId="1076"/>
          <ac:picMkLst>
            <pc:docMk/>
            <pc:sldMk cId="954061473" sldId="553"/>
            <ac:picMk id="6" creationId="{71B4CF2B-B3DF-4A60-B8A6-FDC49ACD1C26}"/>
          </ac:picMkLst>
        </pc:picChg>
        <pc:picChg chg="add mod">
          <ac:chgData name="Weifeng Xu" userId="e7aed605-a3dd-4d5a-a692-a87037af107b" providerId="ADAL" clId="{E6F61DB7-069D-4ED3-A048-88D1F2D17640}" dt="2022-04-27T03:45:23.098" v="5772" actId="1076"/>
          <ac:picMkLst>
            <pc:docMk/>
            <pc:sldMk cId="954061473" sldId="553"/>
            <ac:picMk id="8" creationId="{5DEB5F2B-7969-4DC2-A828-1CC19E13C831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1T02:38:31.307" v="7645" actId="1076"/>
        <pc:sldMkLst>
          <pc:docMk/>
          <pc:sldMk cId="3221070469" sldId="554"/>
        </pc:sldMkLst>
        <pc:spChg chg="mod">
          <ac:chgData name="Weifeng Xu" userId="e7aed605-a3dd-4d5a-a692-a87037af107b" providerId="ADAL" clId="{E6F61DB7-069D-4ED3-A048-88D1F2D17640}" dt="2022-05-01T02:37:52.330" v="7641" actId="20577"/>
          <ac:spMkLst>
            <pc:docMk/>
            <pc:sldMk cId="3221070469" sldId="554"/>
            <ac:spMk id="2" creationId="{3775ED79-5FD3-4460-9B84-0EDF3CB8082E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5" creationId="{E3439F51-ABD8-4488-91CA-8BBBF001907C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6" creationId="{89D1772B-BD06-490D-A8D2-E2BB28DBC9ED}"/>
          </ac:spMkLst>
        </pc:spChg>
        <pc:picChg chg="add del mod">
          <ac:chgData name="Weifeng Xu" userId="e7aed605-a3dd-4d5a-a692-a87037af107b" providerId="ADAL" clId="{E6F61DB7-069D-4ED3-A048-88D1F2D17640}" dt="2022-04-30T13:21:31.900" v="6595" actId="478"/>
          <ac:picMkLst>
            <pc:docMk/>
            <pc:sldMk cId="3221070469" sldId="554"/>
            <ac:picMk id="4" creationId="{8F5FB47D-DD06-4BC9-9973-B80A287474ED}"/>
          </ac:picMkLst>
        </pc:picChg>
        <pc:picChg chg="add mod">
          <ac:chgData name="Weifeng Xu" userId="e7aed605-a3dd-4d5a-a692-a87037af107b" providerId="ADAL" clId="{E6F61DB7-069D-4ED3-A048-88D1F2D17640}" dt="2022-04-30T13:22:15.662" v="6598" actId="1076"/>
          <ac:picMkLst>
            <pc:docMk/>
            <pc:sldMk cId="3221070469" sldId="554"/>
            <ac:picMk id="10" creationId="{937DCCD0-0ED5-412C-A653-96CDE7DDABA5}"/>
          </ac:picMkLst>
        </pc:picChg>
        <pc:cxnChg chg="add del mod">
          <ac:chgData name="Weifeng Xu" userId="e7aed605-a3dd-4d5a-a692-a87037af107b" providerId="ADAL" clId="{E6F61DB7-069D-4ED3-A048-88D1F2D17640}" dt="2022-04-30T13:21:31.900" v="6595" actId="478"/>
          <ac:cxnSpMkLst>
            <pc:docMk/>
            <pc:sldMk cId="3221070469" sldId="554"/>
            <ac:cxnSpMk id="8" creationId="{B426836D-8B20-4261-BD81-122E997B184D}"/>
          </ac:cxnSpMkLst>
        </pc:cxnChg>
        <pc:cxnChg chg="add mod">
          <ac:chgData name="Weifeng Xu" userId="e7aed605-a3dd-4d5a-a692-a87037af107b" providerId="ADAL" clId="{E6F61DB7-069D-4ED3-A048-88D1F2D17640}" dt="2022-05-01T02:38:31.307" v="7645" actId="1076"/>
          <ac:cxnSpMkLst>
            <pc:docMk/>
            <pc:sldMk cId="3221070469" sldId="554"/>
            <ac:cxnSpMk id="12" creationId="{95BF09FA-514D-45EE-B9F7-B1FB7B964FBF}"/>
          </ac:cxnSpMkLst>
        </pc:cxnChg>
      </pc:sldChg>
      <pc:sldChg chg="delSp modSp add mod modClrScheme chgLayout">
        <pc:chgData name="Weifeng Xu" userId="e7aed605-a3dd-4d5a-a692-a87037af107b" providerId="ADAL" clId="{E6F61DB7-069D-4ED3-A048-88D1F2D17640}" dt="2022-04-30T13:25:43.389" v="6618" actId="1076"/>
        <pc:sldMkLst>
          <pc:docMk/>
          <pc:sldMk cId="4151773057" sldId="555"/>
        </pc:sldMkLst>
        <pc:spChg chg="del mod">
          <ac:chgData name="Weifeng Xu" userId="e7aed605-a3dd-4d5a-a692-a87037af107b" providerId="ADAL" clId="{E6F61DB7-069D-4ED3-A048-88D1F2D17640}" dt="2022-04-30T13:25:29.392" v="6617" actId="700"/>
          <ac:spMkLst>
            <pc:docMk/>
            <pc:sldMk cId="4151773057" sldId="555"/>
            <ac:spMk id="2" creationId="{3775ED79-5FD3-4460-9B84-0EDF3CB8082E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5" creationId="{E3439F51-ABD8-4488-91CA-8BBBF001907C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6" creationId="{89D1772B-BD06-490D-A8D2-E2BB28DBC9ED}"/>
          </ac:spMkLst>
        </pc:spChg>
        <pc:picChg chg="mod">
          <ac:chgData name="Weifeng Xu" userId="e7aed605-a3dd-4d5a-a692-a87037af107b" providerId="ADAL" clId="{E6F61DB7-069D-4ED3-A048-88D1F2D17640}" dt="2022-04-30T13:25:43.389" v="6618" actId="1076"/>
          <ac:picMkLst>
            <pc:docMk/>
            <pc:sldMk cId="4151773057" sldId="555"/>
            <ac:picMk id="4" creationId="{8F5FB47D-DD06-4BC9-9973-B80A287474ED}"/>
          </ac:picMkLst>
        </pc:picChg>
        <pc:cxnChg chg="mod">
          <ac:chgData name="Weifeng Xu" userId="e7aed605-a3dd-4d5a-a692-a87037af107b" providerId="ADAL" clId="{E6F61DB7-069D-4ED3-A048-88D1F2D17640}" dt="2022-04-30T13:25:43.389" v="6618" actId="1076"/>
          <ac:cxnSpMkLst>
            <pc:docMk/>
            <pc:sldMk cId="4151773057" sldId="555"/>
            <ac:cxnSpMk id="8" creationId="{B426836D-8B20-4261-BD81-122E997B184D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1T03:15:54.178" v="7739"/>
        <pc:sldMkLst>
          <pc:docMk/>
          <pc:sldMk cId="3676008276" sldId="556"/>
        </pc:sldMkLst>
        <pc:spChg chg="add mod">
          <ac:chgData name="Weifeng Xu" userId="e7aed605-a3dd-4d5a-a692-a87037af107b" providerId="ADAL" clId="{E6F61DB7-069D-4ED3-A048-88D1F2D17640}" dt="2022-04-30T13:49:18.394" v="6736" actId="1076"/>
          <ac:spMkLst>
            <pc:docMk/>
            <pc:sldMk cId="3676008276" sldId="556"/>
            <ac:spMk id="4" creationId="{B4BCAB55-6160-4D69-A0CB-E6DF57D2E0A4}"/>
          </ac:spMkLst>
        </pc:spChg>
        <pc:spChg chg="add mod">
          <ac:chgData name="Weifeng Xu" userId="e7aed605-a3dd-4d5a-a692-a87037af107b" providerId="ADAL" clId="{E6F61DB7-069D-4ED3-A048-88D1F2D17640}" dt="2022-04-30T13:51:06.970" v="6838" actId="14100"/>
          <ac:spMkLst>
            <pc:docMk/>
            <pc:sldMk cId="3676008276" sldId="556"/>
            <ac:spMk id="11" creationId="{234D2695-7A8A-43E2-B032-8EDD25055E57}"/>
          </ac:spMkLst>
        </pc:spChg>
        <pc:picChg chg="add mod">
          <ac:chgData name="Weifeng Xu" userId="e7aed605-a3dd-4d5a-a692-a87037af107b" providerId="ADAL" clId="{E6F61DB7-069D-4ED3-A048-88D1F2D17640}" dt="2022-04-30T13:49:18.394" v="6736" actId="1076"/>
          <ac:picMkLst>
            <pc:docMk/>
            <pc:sldMk cId="3676008276" sldId="556"/>
            <ac:picMk id="3" creationId="{186ED57C-A720-46FA-89E8-31D0BAE0B2BB}"/>
          </ac:picMkLst>
        </pc:picChg>
        <pc:picChg chg="add del mod">
          <ac:chgData name="Weifeng Xu" userId="e7aed605-a3dd-4d5a-a692-a87037af107b" providerId="ADAL" clId="{E6F61DB7-069D-4ED3-A048-88D1F2D17640}" dt="2022-04-30T13:48:22.531" v="6731" actId="478"/>
          <ac:picMkLst>
            <pc:docMk/>
            <pc:sldMk cId="3676008276" sldId="556"/>
            <ac:picMk id="6" creationId="{C04620CB-CCE5-4692-94EE-3C1EE946796C}"/>
          </ac:picMkLst>
        </pc:picChg>
        <pc:picChg chg="add mod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8" creationId="{73B78F2F-84B3-45AD-BE8A-CB894D2B0A73}"/>
          </ac:picMkLst>
        </pc:picChg>
        <pc:picChg chg="add mod modCrop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10" creationId="{B4FF1106-C28A-480F-940A-C6690E108BB0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9T23:43:52.600" v="9273" actId="1036"/>
        <pc:sldMkLst>
          <pc:docMk/>
          <pc:sldMk cId="1843188094" sldId="557"/>
        </pc:sldMkLst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4" creationId="{C61EF5A1-88E0-4878-8934-F5B8D8E84331}"/>
          </ac:spMkLst>
        </pc:spChg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5" creationId="{D1E92176-9412-4016-8D80-F03E39FEB359}"/>
          </ac:spMkLst>
        </pc:spChg>
        <pc:picChg chg="add mod">
          <ac:chgData name="Weifeng Xu" userId="e7aed605-a3dd-4d5a-a692-a87037af107b" providerId="ADAL" clId="{E6F61DB7-069D-4ED3-A048-88D1F2D17640}" dt="2022-05-09T23:43:52.600" v="9273" actId="1036"/>
          <ac:picMkLst>
            <pc:docMk/>
            <pc:sldMk cId="1843188094" sldId="557"/>
            <ac:picMk id="3" creationId="{6EB5BE5F-45AF-40CB-8E33-D7E0FA65D4F0}"/>
          </ac:picMkLst>
        </pc:picChg>
        <pc:picChg chg="add del mod">
          <ac:chgData name="Weifeng Xu" userId="e7aed605-a3dd-4d5a-a692-a87037af107b" providerId="ADAL" clId="{E6F61DB7-069D-4ED3-A048-88D1F2D17640}" dt="2022-04-30T13:39:29.991" v="6662" actId="22"/>
          <ac:picMkLst>
            <pc:docMk/>
            <pc:sldMk cId="1843188094" sldId="557"/>
            <ac:picMk id="7" creationId="{A917C6D5-AE10-4B60-8394-DD2EDE17267E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30T14:43:14.763" v="7022" actId="208"/>
        <pc:sldMkLst>
          <pc:docMk/>
          <pc:sldMk cId="1248869765" sldId="558"/>
        </pc:sldMkLst>
        <pc:spChg chg="mod ord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2" creationId="{AA45BEA4-A027-4C04-9A8E-3C324BBF0E5F}"/>
          </ac:spMkLst>
        </pc:spChg>
        <pc:spChg chg="del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3" creationId="{29B07D14-6906-4C8F-A1A0-7560FBE471EC}"/>
          </ac:spMkLst>
        </pc:spChg>
        <pc:spChg chg="add del mod">
          <ac:chgData name="Weifeng Xu" userId="e7aed605-a3dd-4d5a-a692-a87037af107b" providerId="ADAL" clId="{E6F61DB7-069D-4ED3-A048-88D1F2D17640}" dt="2022-04-30T14:41:40.029" v="6991" actId="478"/>
          <ac:spMkLst>
            <pc:docMk/>
            <pc:sldMk cId="1248869765" sldId="558"/>
            <ac:spMk id="6" creationId="{96D088CC-10B7-450E-833B-244ED8D9803D}"/>
          </ac:spMkLst>
        </pc:spChg>
        <pc:spChg chg="add del mod">
          <ac:chgData name="Weifeng Xu" userId="e7aed605-a3dd-4d5a-a692-a87037af107b" providerId="ADAL" clId="{E6F61DB7-069D-4ED3-A048-88D1F2D17640}" dt="2022-04-30T14:40:04.554" v="6982" actId="767"/>
          <ac:spMkLst>
            <pc:docMk/>
            <pc:sldMk cId="1248869765" sldId="558"/>
            <ac:spMk id="7" creationId="{BC6FF887-00C3-4268-A33C-07D8448FA3E2}"/>
          </ac:spMkLst>
        </pc:spChg>
        <pc:spChg chg="add mod">
          <ac:chgData name="Weifeng Xu" userId="e7aed605-a3dd-4d5a-a692-a87037af107b" providerId="ADAL" clId="{E6F61DB7-069D-4ED3-A048-88D1F2D17640}" dt="2022-04-30T14:42:22.201" v="7012" actId="14100"/>
          <ac:spMkLst>
            <pc:docMk/>
            <pc:sldMk cId="1248869765" sldId="558"/>
            <ac:spMk id="12" creationId="{29EA25AC-7ADE-4610-B695-86A7AED32EEE}"/>
          </ac:spMkLst>
        </pc:spChg>
        <pc:spChg chg="add mod">
          <ac:chgData name="Weifeng Xu" userId="e7aed605-a3dd-4d5a-a692-a87037af107b" providerId="ADAL" clId="{E6F61DB7-069D-4ED3-A048-88D1F2D17640}" dt="2022-04-30T14:43:14.763" v="7022" actId="208"/>
          <ac:spMkLst>
            <pc:docMk/>
            <pc:sldMk cId="1248869765" sldId="558"/>
            <ac:spMk id="13" creationId="{A282C714-ECD3-4BE1-B0FC-9D654A9A8EA6}"/>
          </ac:spMkLst>
        </pc:spChg>
        <pc:picChg chg="add del mod">
          <ac:chgData name="Weifeng Xu" userId="e7aed605-a3dd-4d5a-a692-a87037af107b" providerId="ADAL" clId="{E6F61DB7-069D-4ED3-A048-88D1F2D17640}" dt="2022-04-30T14:41:41.067" v="6992" actId="478"/>
          <ac:picMkLst>
            <pc:docMk/>
            <pc:sldMk cId="1248869765" sldId="558"/>
            <ac:picMk id="5" creationId="{D85D0C05-57AC-4BA7-A002-C8CA7E0C6C4E}"/>
          </ac:picMkLst>
        </pc:picChg>
        <pc:picChg chg="add del">
          <ac:chgData name="Weifeng Xu" userId="e7aed605-a3dd-4d5a-a692-a87037af107b" providerId="ADAL" clId="{E6F61DB7-069D-4ED3-A048-88D1F2D17640}" dt="2022-04-30T14:41:28.444" v="6988" actId="22"/>
          <ac:picMkLst>
            <pc:docMk/>
            <pc:sldMk cId="1248869765" sldId="558"/>
            <ac:picMk id="9" creationId="{EC3C8A6F-5BC0-4208-8AC0-9F805111EC8B}"/>
          </ac:picMkLst>
        </pc:picChg>
        <pc:picChg chg="add mod">
          <ac:chgData name="Weifeng Xu" userId="e7aed605-a3dd-4d5a-a692-a87037af107b" providerId="ADAL" clId="{E6F61DB7-069D-4ED3-A048-88D1F2D17640}" dt="2022-04-30T14:42:26.540" v="7013" actId="1076"/>
          <ac:picMkLst>
            <pc:docMk/>
            <pc:sldMk cId="1248869765" sldId="558"/>
            <ac:picMk id="11" creationId="{17FCE308-C4FD-4D13-A623-C25C9210A3E2}"/>
          </ac:picMkLst>
        </pc:picChg>
      </pc:sldChg>
      <pc:sldChg chg="addSp delSp modSp add mod modClrScheme chgLayout">
        <pc:chgData name="Weifeng Xu" userId="e7aed605-a3dd-4d5a-a692-a87037af107b" providerId="ADAL" clId="{E6F61DB7-069D-4ED3-A048-88D1F2D17640}" dt="2022-04-30T15:07:47.621" v="7058" actId="14100"/>
        <pc:sldMkLst>
          <pc:docMk/>
          <pc:sldMk cId="1542509986" sldId="559"/>
        </pc:sldMkLst>
        <pc:spChg chg="del mod">
          <ac:chgData name="Weifeng Xu" userId="e7aed605-a3dd-4d5a-a692-a87037af107b" providerId="ADAL" clId="{E6F61DB7-069D-4ED3-A048-88D1F2D17640}" dt="2022-04-30T14:42:44.094" v="7017" actId="700"/>
          <ac:spMkLst>
            <pc:docMk/>
            <pc:sldMk cId="1542509986" sldId="559"/>
            <ac:spMk id="2" creationId="{AA45BEA4-A027-4C04-9A8E-3C324BBF0E5F}"/>
          </ac:spMkLst>
        </pc:spChg>
        <pc:spChg chg="mod">
          <ac:chgData name="Weifeng Xu" userId="e7aed605-a3dd-4d5a-a692-a87037af107b" providerId="ADAL" clId="{E6F61DB7-069D-4ED3-A048-88D1F2D17640}" dt="2022-04-30T14:42:48.811" v="7019" actId="1076"/>
          <ac:spMkLst>
            <pc:docMk/>
            <pc:sldMk cId="1542509986" sldId="559"/>
            <ac:spMk id="6" creationId="{96D088CC-10B7-450E-833B-244ED8D9803D}"/>
          </ac:spMkLst>
        </pc:spChg>
        <pc:spChg chg="add mod">
          <ac:chgData name="Weifeng Xu" userId="e7aed605-a3dd-4d5a-a692-a87037af107b" providerId="ADAL" clId="{E6F61DB7-069D-4ED3-A048-88D1F2D17640}" dt="2022-04-30T15:07:18.572" v="7045" actId="1076"/>
          <ac:spMkLst>
            <pc:docMk/>
            <pc:sldMk cId="1542509986" sldId="559"/>
            <ac:spMk id="8" creationId="{E043ED4F-71CB-4376-99D2-171100E4E6E0}"/>
          </ac:spMkLst>
        </pc:spChg>
        <pc:spChg chg="add mod">
          <ac:chgData name="Weifeng Xu" userId="e7aed605-a3dd-4d5a-a692-a87037af107b" providerId="ADAL" clId="{E6F61DB7-069D-4ED3-A048-88D1F2D17640}" dt="2022-04-30T15:07:47.621" v="7058" actId="14100"/>
          <ac:spMkLst>
            <pc:docMk/>
            <pc:sldMk cId="1542509986" sldId="559"/>
            <ac:spMk id="12" creationId="{DC218072-145E-41B1-9942-64ABA4301CA8}"/>
          </ac:spMkLst>
        </pc:spChg>
        <pc:picChg chg="add mod">
          <ac:chgData name="Weifeng Xu" userId="e7aed605-a3dd-4d5a-a692-a87037af107b" providerId="ADAL" clId="{E6F61DB7-069D-4ED3-A048-88D1F2D17640}" dt="2022-04-30T15:07:18.572" v="7045" actId="1076"/>
          <ac:picMkLst>
            <pc:docMk/>
            <pc:sldMk cId="1542509986" sldId="559"/>
            <ac:picMk id="4" creationId="{260694FB-DB70-4617-9730-0F9129A31E5F}"/>
          </ac:picMkLst>
        </pc:picChg>
        <pc:picChg chg="mod">
          <ac:chgData name="Weifeng Xu" userId="e7aed605-a3dd-4d5a-a692-a87037af107b" providerId="ADAL" clId="{E6F61DB7-069D-4ED3-A048-88D1F2D17640}" dt="2022-04-30T14:42:48.811" v="7019" actId="1076"/>
          <ac:picMkLst>
            <pc:docMk/>
            <pc:sldMk cId="1542509986" sldId="559"/>
            <ac:picMk id="5" creationId="{D85D0C05-57AC-4BA7-A002-C8CA7E0C6C4E}"/>
          </ac:picMkLst>
        </pc:picChg>
        <pc:picChg chg="add mod">
          <ac:chgData name="Weifeng Xu" userId="e7aed605-a3dd-4d5a-a692-a87037af107b" providerId="ADAL" clId="{E6F61DB7-069D-4ED3-A048-88D1F2D17640}" dt="2022-04-30T15:07:22.439" v="7047" actId="1076"/>
          <ac:picMkLst>
            <pc:docMk/>
            <pc:sldMk cId="1542509986" sldId="559"/>
            <ac:picMk id="9" creationId="{822F9758-33AA-4A8C-BA97-A55F6BA5ECB9}"/>
          </ac:picMkLst>
        </pc:picChg>
        <pc:picChg chg="del">
          <ac:chgData name="Weifeng Xu" userId="e7aed605-a3dd-4d5a-a692-a87037af107b" providerId="ADAL" clId="{E6F61DB7-069D-4ED3-A048-88D1F2D17640}" dt="2022-04-30T14:42:33.338" v="7014" actId="478"/>
          <ac:picMkLst>
            <pc:docMk/>
            <pc:sldMk cId="1542509986" sldId="559"/>
            <ac:picMk id="11" creationId="{17FCE308-C4FD-4D13-A623-C25C9210A3E2}"/>
          </ac:picMkLst>
        </pc:picChg>
      </pc:sldChg>
      <pc:sldChg chg="addSp delSp modSp add mod modNotesTx">
        <pc:chgData name="Weifeng Xu" userId="e7aed605-a3dd-4d5a-a692-a87037af107b" providerId="ADAL" clId="{E6F61DB7-069D-4ED3-A048-88D1F2D17640}" dt="2022-05-01T01:01:35.683" v="7318"/>
        <pc:sldMkLst>
          <pc:docMk/>
          <pc:sldMk cId="3524629915" sldId="560"/>
        </pc:sldMkLst>
        <pc:spChg chg="mod">
          <ac:chgData name="Weifeng Xu" userId="e7aed605-a3dd-4d5a-a692-a87037af107b" providerId="ADAL" clId="{E6F61DB7-069D-4ED3-A048-88D1F2D17640}" dt="2022-05-01T00:42:08.454" v="7313" actId="207"/>
          <ac:spMkLst>
            <pc:docMk/>
            <pc:sldMk cId="3524629915" sldId="560"/>
            <ac:spMk id="2" creationId="{2767D24A-3800-4CB5-9550-CBFDB56A3EEF}"/>
          </ac:spMkLst>
        </pc:spChg>
        <pc:spChg chg="mod">
          <ac:chgData name="Weifeng Xu" userId="e7aed605-a3dd-4d5a-a692-a87037af107b" providerId="ADAL" clId="{E6F61DB7-069D-4ED3-A048-88D1F2D17640}" dt="2022-05-01T00:24:48.350" v="7287" actId="207"/>
          <ac:spMkLst>
            <pc:docMk/>
            <pc:sldMk cId="3524629915" sldId="560"/>
            <ac:spMk id="3" creationId="{A7188A58-DD4E-4C9C-9FC9-25E36A840027}"/>
          </ac:spMkLst>
        </pc:spChg>
        <pc:spChg chg="del mod">
          <ac:chgData name="Weifeng Xu" userId="e7aed605-a3dd-4d5a-a692-a87037af107b" providerId="ADAL" clId="{E6F61DB7-069D-4ED3-A048-88D1F2D17640}" dt="2022-04-30T23:43:40.213" v="7199" actId="478"/>
          <ac:spMkLst>
            <pc:docMk/>
            <pc:sldMk cId="3524629915" sldId="560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23:44:32.442" v="7209" actId="693"/>
          <ac:spMkLst>
            <pc:docMk/>
            <pc:sldMk cId="3524629915" sldId="560"/>
            <ac:spMk id="5" creationId="{FB6F5104-734B-4A75-8894-3EE3ED74F9E0}"/>
          </ac:spMkLst>
        </pc:spChg>
        <pc:spChg chg="del mod">
          <ac:chgData name="Weifeng Xu" userId="e7aed605-a3dd-4d5a-a692-a87037af107b" providerId="ADAL" clId="{E6F61DB7-069D-4ED3-A048-88D1F2D17640}" dt="2022-04-30T23:43:44.972" v="7205" actId="478"/>
          <ac:spMkLst>
            <pc:docMk/>
            <pc:sldMk cId="3524629915" sldId="560"/>
            <ac:spMk id="6" creationId="{B70F81EF-DC65-4470-8C94-891777C4FBD2}"/>
          </ac:spMkLst>
        </pc:spChg>
        <pc:spChg chg="del">
          <ac:chgData name="Weifeng Xu" userId="e7aed605-a3dd-4d5a-a692-a87037af107b" providerId="ADAL" clId="{E6F61DB7-069D-4ED3-A048-88D1F2D17640}" dt="2022-04-30T23:43:42.731" v="7202" actId="478"/>
          <ac:spMkLst>
            <pc:docMk/>
            <pc:sldMk cId="3524629915" sldId="560"/>
            <ac:spMk id="10" creationId="{43FE66A8-4573-49AA-9742-2227871D5B9B}"/>
          </ac:spMkLst>
        </pc:spChg>
        <pc:spChg chg="del">
          <ac:chgData name="Weifeng Xu" userId="e7aed605-a3dd-4d5a-a692-a87037af107b" providerId="ADAL" clId="{E6F61DB7-069D-4ED3-A048-88D1F2D17640}" dt="2022-04-30T23:43:42.068" v="7201" actId="478"/>
          <ac:spMkLst>
            <pc:docMk/>
            <pc:sldMk cId="3524629915" sldId="560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30T23:44:39.158" v="7211"/>
          <ac:spMkLst>
            <pc:docMk/>
            <pc:sldMk cId="3524629915" sldId="560"/>
            <ac:spMk id="14" creationId="{888F0F4C-0B0A-4E2B-98E2-32604D867497}"/>
          </ac:spMkLst>
        </pc:spChg>
        <pc:spChg chg="add mod">
          <ac:chgData name="Weifeng Xu" userId="e7aed605-a3dd-4d5a-a692-a87037af107b" providerId="ADAL" clId="{E6F61DB7-069D-4ED3-A048-88D1F2D17640}" dt="2022-04-30T23:44:48.530" v="7214" actId="14100"/>
          <ac:spMkLst>
            <pc:docMk/>
            <pc:sldMk cId="3524629915" sldId="560"/>
            <ac:spMk id="15" creationId="{7325CD16-E27B-4590-BDCB-4CDB42317295}"/>
          </ac:spMkLst>
        </pc:spChg>
        <pc:spChg chg="add mod">
          <ac:chgData name="Weifeng Xu" userId="e7aed605-a3dd-4d5a-a692-a87037af107b" providerId="ADAL" clId="{E6F61DB7-069D-4ED3-A048-88D1F2D17640}" dt="2022-05-01T00:16:33.765" v="7267" actId="1076"/>
          <ac:spMkLst>
            <pc:docMk/>
            <pc:sldMk cId="3524629915" sldId="560"/>
            <ac:spMk id="21" creationId="{FDC37BBB-0A87-41F9-9D48-409ACB271BA4}"/>
          </ac:spMkLst>
        </pc:spChg>
        <pc:spChg chg="add mod">
          <ac:chgData name="Weifeng Xu" userId="e7aed605-a3dd-4d5a-a692-a87037af107b" providerId="ADAL" clId="{E6F61DB7-069D-4ED3-A048-88D1F2D17640}" dt="2022-05-01T00:17:38.453" v="7277" actId="14100"/>
          <ac:spMkLst>
            <pc:docMk/>
            <pc:sldMk cId="3524629915" sldId="560"/>
            <ac:spMk id="25" creationId="{BE3EFDAD-49A5-4EDA-B115-7C3881278F26}"/>
          </ac:spMkLst>
        </pc:spChg>
        <pc:graphicFrameChg chg="add mod modGraphic">
          <ac:chgData name="Weifeng Xu" userId="e7aed605-a3dd-4d5a-a692-a87037af107b" providerId="ADAL" clId="{E6F61DB7-069D-4ED3-A048-88D1F2D17640}" dt="2022-05-01T00:29:09.703" v="7310" actId="108"/>
          <ac:graphicFrameMkLst>
            <pc:docMk/>
            <pc:sldMk cId="3524629915" sldId="560"/>
            <ac:graphicFrameMk id="20" creationId="{8C7D2F5A-DDA7-4B6E-B4E5-A297EE1EA877}"/>
          </ac:graphicFrameMkLst>
        </pc:graphicFrameChg>
        <pc:picChg chg="del">
          <ac:chgData name="Weifeng Xu" userId="e7aed605-a3dd-4d5a-a692-a87037af107b" providerId="ADAL" clId="{E6F61DB7-069D-4ED3-A048-88D1F2D17640}" dt="2022-04-30T23:43:36.404" v="7196" actId="478"/>
          <ac:picMkLst>
            <pc:docMk/>
            <pc:sldMk cId="3524629915" sldId="560"/>
            <ac:picMk id="13" creationId="{3A340178-D527-457E-8692-34FE72830CBE}"/>
          </ac:picMkLst>
        </pc:picChg>
        <pc:picChg chg="add mod">
          <ac:chgData name="Weifeng Xu" userId="e7aed605-a3dd-4d5a-a692-a87037af107b" providerId="ADAL" clId="{E6F61DB7-069D-4ED3-A048-88D1F2D17640}" dt="2022-05-01T00:15:34.717" v="7252" actId="1076"/>
          <ac:picMkLst>
            <pc:docMk/>
            <pc:sldMk cId="3524629915" sldId="560"/>
            <ac:picMk id="19" creationId="{EA656837-7D09-4DE3-8D87-02B0D7DF0349}"/>
          </ac:picMkLst>
        </pc:picChg>
        <pc:picChg chg="del">
          <ac:chgData name="Weifeng Xu" userId="e7aed605-a3dd-4d5a-a692-a87037af107b" providerId="ADAL" clId="{E6F61DB7-069D-4ED3-A048-88D1F2D17640}" dt="2022-04-30T23:43:37.411" v="7197" actId="478"/>
          <ac:picMkLst>
            <pc:docMk/>
            <pc:sldMk cId="3524629915" sldId="560"/>
            <ac:picMk id="22" creationId="{08DC2135-6621-4FD8-9823-56F9D3FBD164}"/>
          </ac:picMkLst>
        </pc:picChg>
        <pc:cxnChg chg="del mod">
          <ac:chgData name="Weifeng Xu" userId="e7aed605-a3dd-4d5a-a692-a87037af107b" providerId="ADAL" clId="{E6F61DB7-069D-4ED3-A048-88D1F2D17640}" dt="2022-04-30T23:43:44.262" v="7204" actId="478"/>
          <ac:cxnSpMkLst>
            <pc:docMk/>
            <pc:sldMk cId="3524629915" sldId="560"/>
            <ac:cxnSpMk id="7" creationId="{79600315-91FA-4FE3-BAA6-A7EE87D45197}"/>
          </ac:cxnSpMkLst>
        </pc:cxnChg>
        <pc:cxnChg chg="del mod">
          <ac:chgData name="Weifeng Xu" userId="e7aed605-a3dd-4d5a-a692-a87037af107b" providerId="ADAL" clId="{E6F61DB7-069D-4ED3-A048-88D1F2D17640}" dt="2022-04-30T23:43:41.220" v="7200" actId="478"/>
          <ac:cxnSpMkLst>
            <pc:docMk/>
            <pc:sldMk cId="3524629915" sldId="560"/>
            <ac:cxnSpMk id="9" creationId="{EE6B7000-18F2-4264-8CD3-58A9EE727CB6}"/>
          </ac:cxnSpMkLst>
        </pc:cxnChg>
        <pc:cxnChg chg="add mod">
          <ac:chgData name="Weifeng Xu" userId="e7aed605-a3dd-4d5a-a692-a87037af107b" providerId="ADAL" clId="{E6F61DB7-069D-4ED3-A048-88D1F2D17640}" dt="2022-04-30T23:45:26.547" v="7221" actId="693"/>
          <ac:cxnSpMkLst>
            <pc:docMk/>
            <pc:sldMk cId="3524629915" sldId="560"/>
            <ac:cxnSpMk id="12" creationId="{90B8FE41-2F0C-4563-BC1C-F81D7E01B25C}"/>
          </ac:cxnSpMkLst>
        </pc:cxnChg>
        <pc:cxnChg chg="add mod">
          <ac:chgData name="Weifeng Xu" userId="e7aed605-a3dd-4d5a-a692-a87037af107b" providerId="ADAL" clId="{E6F61DB7-069D-4ED3-A048-88D1F2D17640}" dt="2022-04-30T23:45:19.603" v="7219" actId="693"/>
          <ac:cxnSpMkLst>
            <pc:docMk/>
            <pc:sldMk cId="3524629915" sldId="560"/>
            <ac:cxnSpMk id="17" creationId="{62CDD65F-7F8E-4DD8-8690-BF105E53C0F3}"/>
          </ac:cxnSpMkLst>
        </pc:cxnChg>
        <pc:cxnChg chg="add">
          <ac:chgData name="Weifeng Xu" userId="e7aed605-a3dd-4d5a-a692-a87037af107b" providerId="ADAL" clId="{E6F61DB7-069D-4ED3-A048-88D1F2D17640}" dt="2022-05-01T00:16:42.685" v="7268" actId="11529"/>
          <ac:cxnSpMkLst>
            <pc:docMk/>
            <pc:sldMk cId="3524629915" sldId="560"/>
            <ac:cxnSpMk id="24" creationId="{D62E302E-C57F-490A-949D-F0F354A98A84}"/>
          </ac:cxnSpMkLst>
        </pc:cxnChg>
      </pc:sldChg>
      <pc:sldChg chg="modSp add del mod">
        <pc:chgData name="Weifeng Xu" userId="e7aed605-a3dd-4d5a-a692-a87037af107b" providerId="ADAL" clId="{E6F61DB7-069D-4ED3-A048-88D1F2D17640}" dt="2022-05-01T00:44:05.225" v="7314" actId="47"/>
        <pc:sldMkLst>
          <pc:docMk/>
          <pc:sldMk cId="863410113" sldId="561"/>
        </pc:sldMkLst>
        <pc:spChg chg="mod">
          <ac:chgData name="Weifeng Xu" userId="e7aed605-a3dd-4d5a-a692-a87037af107b" providerId="ADAL" clId="{E6F61DB7-069D-4ED3-A048-88D1F2D17640}" dt="2022-05-01T00:41:43.142" v="7311" actId="207"/>
          <ac:spMkLst>
            <pc:docMk/>
            <pc:sldMk cId="863410113" sldId="561"/>
            <ac:spMk id="2" creationId="{2767D24A-3800-4CB5-9550-CBFDB56A3EEF}"/>
          </ac:spMkLst>
        </pc:spChg>
      </pc:sldChg>
      <pc:sldChg chg="addSp modSp new mod modNotesTx">
        <pc:chgData name="Weifeng Xu" userId="e7aed605-a3dd-4d5a-a692-a87037af107b" providerId="ADAL" clId="{E6F61DB7-069D-4ED3-A048-88D1F2D17640}" dt="2022-05-09T02:48:29.516" v="9249" actId="20577"/>
        <pc:sldMkLst>
          <pc:docMk/>
          <pc:sldMk cId="2821090773" sldId="561"/>
        </pc:sldMkLst>
        <pc:spChg chg="add mod">
          <ac:chgData name="Weifeng Xu" userId="e7aed605-a3dd-4d5a-a692-a87037af107b" providerId="ADAL" clId="{E6F61DB7-069D-4ED3-A048-88D1F2D17640}" dt="2022-05-09T02:48:29.516" v="9249" actId="20577"/>
          <ac:spMkLst>
            <pc:docMk/>
            <pc:sldMk cId="2821090773" sldId="561"/>
            <ac:spMk id="6" creationId="{18D0F9F7-D971-4B20-9521-0828F91C7F8E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7" creationId="{460DD210-BB3A-4344-9093-068B6099DBCD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8" creationId="{8DF0BDE3-5369-4F00-B8CE-4C503CBA3411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9" creationId="{D983AFB9-B1B3-4FE2-9B35-3A59F985E3AB}"/>
          </ac:spMkLst>
        </pc:spChg>
        <pc:spChg chg="add mod">
          <ac:chgData name="Weifeng Xu" userId="e7aed605-a3dd-4d5a-a692-a87037af107b" providerId="ADAL" clId="{E6F61DB7-069D-4ED3-A048-88D1F2D17640}" dt="2022-05-01T01:18:10.745" v="7501" actId="20577"/>
          <ac:spMkLst>
            <pc:docMk/>
            <pc:sldMk cId="2821090773" sldId="561"/>
            <ac:spMk id="12" creationId="{C7E7C48F-241A-4487-B628-DF53141331B5}"/>
          </ac:spMkLst>
        </pc:spChg>
        <pc:picChg chg="add mod">
          <ac:chgData name="Weifeng Xu" userId="e7aed605-a3dd-4d5a-a692-a87037af107b" providerId="ADAL" clId="{E6F61DB7-069D-4ED3-A048-88D1F2D17640}" dt="2022-05-01T01:17:53.276" v="7485" actId="1076"/>
          <ac:picMkLst>
            <pc:docMk/>
            <pc:sldMk cId="2821090773" sldId="561"/>
            <ac:picMk id="3" creationId="{8EB79B1B-0334-4577-8D54-7988DBCCAF96}"/>
          </ac:picMkLst>
        </pc:picChg>
        <pc:picChg chg="add mod">
          <ac:chgData name="Weifeng Xu" userId="e7aed605-a3dd-4d5a-a692-a87037af107b" providerId="ADAL" clId="{E6F61DB7-069D-4ED3-A048-88D1F2D17640}" dt="2022-05-01T02:40:47.314" v="7647" actId="1076"/>
          <ac:picMkLst>
            <pc:docMk/>
            <pc:sldMk cId="2821090773" sldId="561"/>
            <ac:picMk id="5" creationId="{344B3713-8E06-467E-9B5F-2B8425746835}"/>
          </ac:picMkLst>
        </pc:picChg>
        <pc:picChg chg="add mod">
          <ac:chgData name="Weifeng Xu" userId="e7aed605-a3dd-4d5a-a692-a87037af107b" providerId="ADAL" clId="{E6F61DB7-069D-4ED3-A048-88D1F2D17640}" dt="2022-05-01T01:16:42.090" v="7432" actId="1076"/>
          <ac:picMkLst>
            <pc:docMk/>
            <pc:sldMk cId="2821090773" sldId="561"/>
            <ac:picMk id="11" creationId="{3D9E4DA6-BBD7-4168-A32F-082F973B5692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5-01T02:17:58.101" v="7571" actId="1076"/>
        <pc:sldMkLst>
          <pc:docMk/>
          <pc:sldMk cId="3435420549" sldId="562"/>
        </pc:sldMkLst>
        <pc:spChg chg="add mod">
          <ac:chgData name="Weifeng Xu" userId="e7aed605-a3dd-4d5a-a692-a87037af107b" providerId="ADAL" clId="{E6F61DB7-069D-4ED3-A048-88D1F2D17640}" dt="2022-05-01T01:29:52.991" v="7531" actId="1076"/>
          <ac:spMkLst>
            <pc:docMk/>
            <pc:sldMk cId="3435420549" sldId="562"/>
            <ac:spMk id="6" creationId="{B05792B2-0AA0-4957-A943-42F486FA282A}"/>
          </ac:spMkLst>
        </pc:spChg>
        <pc:spChg chg="add mod">
          <ac:chgData name="Weifeng Xu" userId="e7aed605-a3dd-4d5a-a692-a87037af107b" providerId="ADAL" clId="{E6F61DB7-069D-4ED3-A048-88D1F2D17640}" dt="2022-05-01T02:16:57.100" v="7548" actId="208"/>
          <ac:spMkLst>
            <pc:docMk/>
            <pc:sldMk cId="3435420549" sldId="562"/>
            <ac:spMk id="7" creationId="{085750A6-7EC6-4982-A058-44500DDB7989}"/>
          </ac:spMkLst>
        </pc:spChg>
        <pc:spChg chg="add mod">
          <ac:chgData name="Weifeng Xu" userId="e7aed605-a3dd-4d5a-a692-a87037af107b" providerId="ADAL" clId="{E6F61DB7-069D-4ED3-A048-88D1F2D17640}" dt="2022-05-01T02:17:14.105" v="7550" actId="1582"/>
          <ac:spMkLst>
            <pc:docMk/>
            <pc:sldMk cId="3435420549" sldId="562"/>
            <ac:spMk id="8" creationId="{CB175B97-1916-47BE-A0AC-B08AAD342370}"/>
          </ac:spMkLst>
        </pc:spChg>
        <pc:spChg chg="add mod">
          <ac:chgData name="Weifeng Xu" userId="e7aed605-a3dd-4d5a-a692-a87037af107b" providerId="ADAL" clId="{E6F61DB7-069D-4ED3-A048-88D1F2D17640}" dt="2022-05-01T02:17:58.101" v="7571" actId="1076"/>
          <ac:spMkLst>
            <pc:docMk/>
            <pc:sldMk cId="3435420549" sldId="562"/>
            <ac:spMk id="11" creationId="{8DE2BDCC-0B2F-4417-A2DF-300569C05192}"/>
          </ac:spMkLst>
        </pc:spChg>
        <pc:picChg chg="add mod">
          <ac:chgData name="Weifeng Xu" userId="e7aed605-a3dd-4d5a-a692-a87037af107b" providerId="ADAL" clId="{E6F61DB7-069D-4ED3-A048-88D1F2D17640}" dt="2022-05-01T02:15:53.065" v="7538" actId="1076"/>
          <ac:picMkLst>
            <pc:docMk/>
            <pc:sldMk cId="3435420549" sldId="562"/>
            <ac:picMk id="3" creationId="{55051892-7CC6-4CA7-82C6-90887026C721}"/>
          </ac:picMkLst>
        </pc:picChg>
        <pc:picChg chg="add mod modCrop">
          <ac:chgData name="Weifeng Xu" userId="e7aed605-a3dd-4d5a-a692-a87037af107b" providerId="ADAL" clId="{E6F61DB7-069D-4ED3-A048-88D1F2D17640}" dt="2022-05-01T01:29:44.875" v="7530" actId="1076"/>
          <ac:picMkLst>
            <pc:docMk/>
            <pc:sldMk cId="3435420549" sldId="562"/>
            <ac:picMk id="4" creationId="{5CAA8FC9-DAC2-4527-A0B9-048FB8BEAFBE}"/>
          </ac:picMkLst>
        </pc:picChg>
        <pc:cxnChg chg="add mod">
          <ac:chgData name="Weifeng Xu" userId="e7aed605-a3dd-4d5a-a692-a87037af107b" providerId="ADAL" clId="{E6F61DB7-069D-4ED3-A048-88D1F2D17640}" dt="2022-05-01T02:17:26.215" v="7552" actId="13822"/>
          <ac:cxnSpMkLst>
            <pc:docMk/>
            <pc:sldMk cId="3435420549" sldId="562"/>
            <ac:cxnSpMk id="10" creationId="{F79230FF-591F-4BA0-89F9-58C0A80A0C9A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5-01T03:00:30.817" v="7680" actId="14100"/>
        <pc:sldMkLst>
          <pc:docMk/>
          <pc:sldMk cId="2578910104" sldId="563"/>
        </pc:sldMkLst>
        <pc:spChg chg="add mod">
          <ac:chgData name="Weifeng Xu" userId="e7aed605-a3dd-4d5a-a692-a87037af107b" providerId="ADAL" clId="{E6F61DB7-069D-4ED3-A048-88D1F2D17640}" dt="2022-05-01T02:34:58.875" v="7630" actId="1076"/>
          <ac:spMkLst>
            <pc:docMk/>
            <pc:sldMk cId="2578910104" sldId="563"/>
            <ac:spMk id="4" creationId="{F3364CF9-8904-4B21-B92A-18314F4BF69F}"/>
          </ac:spMkLst>
        </pc:spChg>
        <pc:spChg chg="add mod">
          <ac:chgData name="Weifeng Xu" userId="e7aed605-a3dd-4d5a-a692-a87037af107b" providerId="ADAL" clId="{E6F61DB7-069D-4ED3-A048-88D1F2D17640}" dt="2022-05-01T03:00:30.817" v="7680" actId="14100"/>
          <ac:spMkLst>
            <pc:docMk/>
            <pc:sldMk cId="2578910104" sldId="563"/>
            <ac:spMk id="7" creationId="{1DE649BC-384F-4793-8E42-0D20AE1D1E3F}"/>
          </ac:spMkLst>
        </pc:spChg>
        <pc:picChg chg="add mod">
          <ac:chgData name="Weifeng Xu" userId="e7aed605-a3dd-4d5a-a692-a87037af107b" providerId="ADAL" clId="{E6F61DB7-069D-4ED3-A048-88D1F2D17640}" dt="2022-05-01T02:34:58.875" v="7630" actId="1076"/>
          <ac:picMkLst>
            <pc:docMk/>
            <pc:sldMk cId="2578910104" sldId="563"/>
            <ac:picMk id="3" creationId="{FA84CA7F-E5F5-42B5-8972-1DB49E788E35}"/>
          </ac:picMkLst>
        </pc:picChg>
        <pc:picChg chg="add mod">
          <ac:chgData name="Weifeng Xu" userId="e7aed605-a3dd-4d5a-a692-a87037af107b" providerId="ADAL" clId="{E6F61DB7-069D-4ED3-A048-88D1F2D17640}" dt="2022-05-01T02:42:32.159" v="7649" actId="1076"/>
          <ac:picMkLst>
            <pc:docMk/>
            <pc:sldMk cId="2578910104" sldId="563"/>
            <ac:picMk id="6" creationId="{62DE97F7-8329-4272-8407-3CF97C385E9B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1T03:35:01.387" v="7756"/>
        <pc:sldMkLst>
          <pc:docMk/>
          <pc:sldMk cId="4075951555" sldId="564"/>
        </pc:sldMkLst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5" creationId="{C6A968A9-F696-4DFA-B03B-F2F98538CB81}"/>
          </ac:spMkLst>
        </pc:spChg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6" creationId="{1B9C7D0A-BF45-4E1E-9C14-FC601383C112}"/>
          </ac:spMkLst>
        </pc:spChg>
        <pc:spChg chg="add mod">
          <ac:chgData name="Weifeng Xu" userId="e7aed605-a3dd-4d5a-a692-a87037af107b" providerId="ADAL" clId="{E6F61DB7-069D-4ED3-A048-88D1F2D17640}" dt="2022-05-01T03:34:05.839" v="7752" actId="20577"/>
          <ac:spMkLst>
            <pc:docMk/>
            <pc:sldMk cId="4075951555" sldId="564"/>
            <ac:spMk id="11" creationId="{2A811CAE-7C19-45ED-B0C9-DD597DFB29BD}"/>
          </ac:spMkLst>
        </pc:spChg>
        <pc:picChg chg="add mod">
          <ac:chgData name="Weifeng Xu" userId="e7aed605-a3dd-4d5a-a692-a87037af107b" providerId="ADAL" clId="{E6F61DB7-069D-4ED3-A048-88D1F2D17640}" dt="2022-05-01T03:32:56.670" v="7740" actId="1076"/>
          <ac:picMkLst>
            <pc:docMk/>
            <pc:sldMk cId="4075951555" sldId="564"/>
            <ac:picMk id="3" creationId="{4C995D6A-A2C2-444E-BA39-54A621B33385}"/>
          </ac:picMkLst>
        </pc:picChg>
        <pc:picChg chg="add del mod">
          <ac:chgData name="Weifeng Xu" userId="e7aed605-a3dd-4d5a-a692-a87037af107b" providerId="ADAL" clId="{E6F61DB7-069D-4ED3-A048-88D1F2D17640}" dt="2022-05-01T03:33:26.951" v="7743" actId="478"/>
          <ac:picMkLst>
            <pc:docMk/>
            <pc:sldMk cId="4075951555" sldId="564"/>
            <ac:picMk id="8" creationId="{C1DB5BAC-5E1F-42FB-ACF1-6700E5B1E270}"/>
          </ac:picMkLst>
        </pc:picChg>
        <pc:picChg chg="add mod">
          <ac:chgData name="Weifeng Xu" userId="e7aed605-a3dd-4d5a-a692-a87037af107b" providerId="ADAL" clId="{E6F61DB7-069D-4ED3-A048-88D1F2D17640}" dt="2022-05-01T03:34:10.128" v="7753" actId="1076"/>
          <ac:picMkLst>
            <pc:docMk/>
            <pc:sldMk cId="4075951555" sldId="564"/>
            <ac:picMk id="10" creationId="{D56513B8-42EB-4929-AAC2-4A1D918C9A3F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2T12:38:25.908" v="8754" actId="6549"/>
        <pc:sldMkLst>
          <pc:docMk/>
          <pc:sldMk cId="2676315220" sldId="565"/>
        </pc:sldMkLst>
        <pc:spChg chg="mod">
          <ac:chgData name="Weifeng Xu" userId="e7aed605-a3dd-4d5a-a692-a87037af107b" providerId="ADAL" clId="{E6F61DB7-069D-4ED3-A048-88D1F2D17640}" dt="2022-05-02T12:24:31.876" v="8639" actId="20577"/>
          <ac:spMkLst>
            <pc:docMk/>
            <pc:sldMk cId="2676315220" sldId="565"/>
            <ac:spMk id="2" creationId="{A46B6771-004A-F38B-9991-B8E09EC2AD3A}"/>
          </ac:spMkLst>
        </pc:spChg>
        <pc:spChg chg="add mod">
          <ac:chgData name="Weifeng Xu" userId="e7aed605-a3dd-4d5a-a692-a87037af107b" providerId="ADAL" clId="{E6F61DB7-069D-4ED3-A048-88D1F2D17640}" dt="2022-05-02T12:34:25.210" v="8688" actId="1076"/>
          <ac:spMkLst>
            <pc:docMk/>
            <pc:sldMk cId="2676315220" sldId="565"/>
            <ac:spMk id="4" creationId="{421024CB-4423-8CF5-D6BD-7DF66A66217F}"/>
          </ac:spMkLst>
        </pc:spChg>
        <pc:spChg chg="add mod">
          <ac:chgData name="Weifeng Xu" userId="e7aed605-a3dd-4d5a-a692-a87037af107b" providerId="ADAL" clId="{E6F61DB7-069D-4ED3-A048-88D1F2D17640}" dt="2022-05-02T12:27:57.694" v="8677" actId="403"/>
          <ac:spMkLst>
            <pc:docMk/>
            <pc:sldMk cId="2676315220" sldId="565"/>
            <ac:spMk id="6" creationId="{16C0005E-3371-AF3E-1CCE-FD4D6B60FC06}"/>
          </ac:spMkLst>
        </pc:spChg>
        <pc:picChg chg="add mod">
          <ac:chgData name="Weifeng Xu" userId="e7aed605-a3dd-4d5a-a692-a87037af107b" providerId="ADAL" clId="{E6F61DB7-069D-4ED3-A048-88D1F2D17640}" dt="2022-05-02T12:34:22.106" v="8687" actId="1076"/>
          <ac:picMkLst>
            <pc:docMk/>
            <pc:sldMk cId="2676315220" sldId="565"/>
            <ac:picMk id="8" creationId="{1D4F0041-A00A-C84E-5021-61873806D01B}"/>
          </ac:picMkLst>
        </pc:picChg>
        <pc:picChg chg="add del mod">
          <ac:chgData name="Weifeng Xu" userId="e7aed605-a3dd-4d5a-a692-a87037af107b" providerId="ADAL" clId="{E6F61DB7-069D-4ED3-A048-88D1F2D17640}" dt="2022-05-02T12:37:43.708" v="8749" actId="478"/>
          <ac:picMkLst>
            <pc:docMk/>
            <pc:sldMk cId="2676315220" sldId="565"/>
            <ac:picMk id="12" creationId="{2F18928B-0DD1-D22C-4BCD-989D00C2C431}"/>
          </ac:picMkLst>
        </pc:picChg>
        <pc:picChg chg="add mod">
          <ac:chgData name="Weifeng Xu" userId="e7aed605-a3dd-4d5a-a692-a87037af107b" providerId="ADAL" clId="{E6F61DB7-069D-4ED3-A048-88D1F2D17640}" dt="2022-05-02T12:38:18.956" v="8752" actId="1076"/>
          <ac:picMkLst>
            <pc:docMk/>
            <pc:sldMk cId="2676315220" sldId="565"/>
            <ac:picMk id="14" creationId="{2017B227-5F07-D2F2-4F10-8CA06EC9A789}"/>
          </ac:picMkLst>
        </pc:picChg>
        <pc:cxnChg chg="add">
          <ac:chgData name="Weifeng Xu" userId="e7aed605-a3dd-4d5a-a692-a87037af107b" providerId="ADAL" clId="{E6F61DB7-069D-4ED3-A048-88D1F2D17640}" dt="2022-05-02T12:32:51.635" v="8683" actId="11529"/>
          <ac:cxnSpMkLst>
            <pc:docMk/>
            <pc:sldMk cId="2676315220" sldId="565"/>
            <ac:cxnSpMk id="10" creationId="{4188BC01-CD86-60CB-5A4C-C106211AE21C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2T14:08:06.836" v="9018" actId="20577"/>
        <pc:sldMkLst>
          <pc:docMk/>
          <pc:sldMk cId="854203684" sldId="566"/>
        </pc:sldMkLst>
        <pc:spChg chg="mod">
          <ac:chgData name="Weifeng Xu" userId="e7aed605-a3dd-4d5a-a692-a87037af107b" providerId="ADAL" clId="{E6F61DB7-069D-4ED3-A048-88D1F2D17640}" dt="2022-05-02T14:08:06.836" v="9018" actId="20577"/>
          <ac:spMkLst>
            <pc:docMk/>
            <pc:sldMk cId="854203684" sldId="566"/>
            <ac:spMk id="2" creationId="{5FA84DBE-B6CA-E812-7912-92475DDE3A6E}"/>
          </ac:spMkLst>
        </pc:spChg>
        <pc:spChg chg="add mod">
          <ac:chgData name="Weifeng Xu" userId="e7aed605-a3dd-4d5a-a692-a87037af107b" providerId="ADAL" clId="{E6F61DB7-069D-4ED3-A048-88D1F2D17640}" dt="2022-05-02T13:04:11.728" v="8832" actId="207"/>
          <ac:spMkLst>
            <pc:docMk/>
            <pc:sldMk cId="854203684" sldId="566"/>
            <ac:spMk id="8" creationId="{2C0AD6D8-4084-1859-405C-6DA5B7A11F31}"/>
          </ac:spMkLst>
        </pc:spChg>
        <pc:spChg chg="add mod">
          <ac:chgData name="Weifeng Xu" userId="e7aed605-a3dd-4d5a-a692-a87037af107b" providerId="ADAL" clId="{E6F61DB7-069D-4ED3-A048-88D1F2D17640}" dt="2022-05-02T13:04:42.865" v="8847" actId="20577"/>
          <ac:spMkLst>
            <pc:docMk/>
            <pc:sldMk cId="854203684" sldId="566"/>
            <ac:spMk id="9" creationId="{148FA98B-1813-F073-2B7F-9B3ED32ADA0F}"/>
          </ac:spMkLst>
        </pc:spChg>
        <pc:spChg chg="add mod">
          <ac:chgData name="Weifeng Xu" userId="e7aed605-a3dd-4d5a-a692-a87037af107b" providerId="ADAL" clId="{E6F61DB7-069D-4ED3-A048-88D1F2D17640}" dt="2022-05-02T13:05:01.784" v="8869" actId="20577"/>
          <ac:spMkLst>
            <pc:docMk/>
            <pc:sldMk cId="854203684" sldId="566"/>
            <ac:spMk id="10" creationId="{14599182-DCB4-9BFD-D33C-610182902935}"/>
          </ac:spMkLst>
        </pc:spChg>
        <pc:picChg chg="add del mod">
          <ac:chgData name="Weifeng Xu" userId="e7aed605-a3dd-4d5a-a692-a87037af107b" providerId="ADAL" clId="{E6F61DB7-069D-4ED3-A048-88D1F2D17640}" dt="2022-05-02T13:18:03.849" v="8875" actId="478"/>
          <ac:picMkLst>
            <pc:docMk/>
            <pc:sldMk cId="854203684" sldId="566"/>
            <ac:picMk id="4" creationId="{E5B0DF96-0920-616D-144C-F5B50F82FC28}"/>
          </ac:picMkLst>
        </pc:picChg>
        <pc:picChg chg="add mod">
          <ac:chgData name="Weifeng Xu" userId="e7aed605-a3dd-4d5a-a692-a87037af107b" providerId="ADAL" clId="{E6F61DB7-069D-4ED3-A048-88D1F2D17640}" dt="2022-05-02T13:01:37.037" v="8783" actId="1076"/>
          <ac:picMkLst>
            <pc:docMk/>
            <pc:sldMk cId="854203684" sldId="566"/>
            <ac:picMk id="6" creationId="{781E584E-29FB-CBEB-8CDC-107197D13D2F}"/>
          </ac:picMkLst>
        </pc:picChg>
        <pc:picChg chg="add mod">
          <ac:chgData name="Weifeng Xu" userId="e7aed605-a3dd-4d5a-a692-a87037af107b" providerId="ADAL" clId="{E6F61DB7-069D-4ED3-A048-88D1F2D17640}" dt="2022-05-02T13:19:02.968" v="8877" actId="1076"/>
          <ac:picMkLst>
            <pc:docMk/>
            <pc:sldMk cId="854203684" sldId="566"/>
            <ac:picMk id="12" creationId="{9240EDC3-69EE-20A8-F6B8-2C010AFF927B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2:51.688" v="8948"/>
        <pc:sldMkLst>
          <pc:docMk/>
          <pc:sldMk cId="3941756157" sldId="567"/>
        </pc:sldMkLst>
        <pc:spChg chg="del">
          <ac:chgData name="Weifeng Xu" userId="e7aed605-a3dd-4d5a-a692-a87037af107b" providerId="ADAL" clId="{E6F61DB7-069D-4ED3-A048-88D1F2D17640}" dt="2022-05-02T13:23:12.324" v="8882" actId="700"/>
          <ac:spMkLst>
            <pc:docMk/>
            <pc:sldMk cId="3941756157" sldId="567"/>
            <ac:spMk id="2" creationId="{EE4B1C73-8FBD-EBC0-0453-7224F0E8BF2C}"/>
          </ac:spMkLst>
        </pc:spChg>
        <pc:spChg chg="add mod">
          <ac:chgData name="Weifeng Xu" userId="e7aed605-a3dd-4d5a-a692-a87037af107b" providerId="ADAL" clId="{E6F61DB7-069D-4ED3-A048-88D1F2D17640}" dt="2022-05-02T13:30:12.911" v="8899" actId="1076"/>
          <ac:spMkLst>
            <pc:docMk/>
            <pc:sldMk cId="3941756157" sldId="567"/>
            <ac:spMk id="4" creationId="{3BDC22E5-6EB4-752E-A8A9-B06DEA5F965A}"/>
          </ac:spMkLst>
        </pc:spChg>
        <pc:spChg chg="add mod">
          <ac:chgData name="Weifeng Xu" userId="e7aed605-a3dd-4d5a-a692-a87037af107b" providerId="ADAL" clId="{E6F61DB7-069D-4ED3-A048-88D1F2D17640}" dt="2022-05-02T13:32:50.934" v="8920" actId="20577"/>
          <ac:spMkLst>
            <pc:docMk/>
            <pc:sldMk cId="3941756157" sldId="567"/>
            <ac:spMk id="9" creationId="{78FAE3F0-F701-3635-4B85-0F5B13DD7C2C}"/>
          </ac:spMkLst>
        </pc:spChg>
        <pc:picChg chg="add del mod">
          <ac:chgData name="Weifeng Xu" userId="e7aed605-a3dd-4d5a-a692-a87037af107b" providerId="ADAL" clId="{E6F61DB7-069D-4ED3-A048-88D1F2D17640}" dt="2022-05-02T13:42:04.899" v="8921" actId="478"/>
          <ac:picMkLst>
            <pc:docMk/>
            <pc:sldMk cId="3941756157" sldId="567"/>
            <ac:picMk id="6" creationId="{F1CA0980-4997-6FCF-A3EA-339E9E0B847E}"/>
          </ac:picMkLst>
        </pc:picChg>
        <pc:picChg chg="add del mod">
          <ac:chgData name="Weifeng Xu" userId="e7aed605-a3dd-4d5a-a692-a87037af107b" providerId="ADAL" clId="{E6F61DB7-069D-4ED3-A048-88D1F2D17640}" dt="2022-05-02T13:42:25.963" v="8924" actId="478"/>
          <ac:picMkLst>
            <pc:docMk/>
            <pc:sldMk cId="3941756157" sldId="567"/>
            <ac:picMk id="8" creationId="{B249132A-E7AE-22E3-3BF6-F1A820CE4990}"/>
          </ac:picMkLst>
        </pc:picChg>
        <pc:picChg chg="add del mod">
          <ac:chgData name="Weifeng Xu" userId="e7aed605-a3dd-4d5a-a692-a87037af107b" providerId="ADAL" clId="{E6F61DB7-069D-4ED3-A048-88D1F2D17640}" dt="2022-05-02T14:01:59.940" v="8942" actId="478"/>
          <ac:picMkLst>
            <pc:docMk/>
            <pc:sldMk cId="3941756157" sldId="567"/>
            <ac:picMk id="11" creationId="{008605FF-9E00-31A2-625D-A7E9DEA2133E}"/>
          </ac:picMkLst>
        </pc:picChg>
        <pc:picChg chg="add del mod">
          <ac:chgData name="Weifeng Xu" userId="e7aed605-a3dd-4d5a-a692-a87037af107b" providerId="ADAL" clId="{E6F61DB7-069D-4ED3-A048-88D1F2D17640}" dt="2022-05-02T14:02:37.267" v="8945" actId="478"/>
          <ac:picMkLst>
            <pc:docMk/>
            <pc:sldMk cId="3941756157" sldId="567"/>
            <ac:picMk id="13" creationId="{1A53742E-0F54-0D3A-6F0F-014BDA716D14}"/>
          </ac:picMkLst>
        </pc:picChg>
        <pc:picChg chg="add del mod">
          <ac:chgData name="Weifeng Xu" userId="e7aed605-a3dd-4d5a-a692-a87037af107b" providerId="ADAL" clId="{E6F61DB7-069D-4ED3-A048-88D1F2D17640}" dt="2022-05-02T13:57:30.411" v="8940" actId="22"/>
          <ac:picMkLst>
            <pc:docMk/>
            <pc:sldMk cId="3941756157" sldId="567"/>
            <ac:picMk id="15" creationId="{383FBD1E-E05F-8E4D-3D4D-C00E12762BAD}"/>
          </ac:picMkLst>
        </pc:picChg>
        <pc:picChg chg="add del mod">
          <ac:chgData name="Weifeng Xu" userId="e7aed605-a3dd-4d5a-a692-a87037af107b" providerId="ADAL" clId="{E6F61DB7-069D-4ED3-A048-88D1F2D17640}" dt="2022-05-02T13:57:29.139" v="8937" actId="22"/>
          <ac:picMkLst>
            <pc:docMk/>
            <pc:sldMk cId="3941756157" sldId="567"/>
            <ac:picMk id="17" creationId="{8433A887-5152-CD30-F13A-1CC5EBB4E61E}"/>
          </ac:picMkLst>
        </pc:picChg>
        <pc:picChg chg="add mod">
          <ac:chgData name="Weifeng Xu" userId="e7aed605-a3dd-4d5a-a692-a87037af107b" providerId="ADAL" clId="{E6F61DB7-069D-4ED3-A048-88D1F2D17640}" dt="2022-05-02T14:02:10.028" v="8944" actId="1076"/>
          <ac:picMkLst>
            <pc:docMk/>
            <pc:sldMk cId="3941756157" sldId="567"/>
            <ac:picMk id="19" creationId="{A07C2D7F-5CF4-AEB4-1191-96D0EDDD1D0A}"/>
          </ac:picMkLst>
        </pc:picChg>
        <pc:picChg chg="add mod">
          <ac:chgData name="Weifeng Xu" userId="e7aed605-a3dd-4d5a-a692-a87037af107b" providerId="ADAL" clId="{E6F61DB7-069D-4ED3-A048-88D1F2D17640}" dt="2022-05-02T14:02:41.034" v="8947" actId="1076"/>
          <ac:picMkLst>
            <pc:docMk/>
            <pc:sldMk cId="3941756157" sldId="567"/>
            <ac:picMk id="21" creationId="{2ABD2DEC-B427-FF62-C09C-34EF1A22C1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7:47.389" v="9011" actId="20577"/>
        <pc:sldMkLst>
          <pc:docMk/>
          <pc:sldMk cId="3829311636" sldId="568"/>
        </pc:sldMkLst>
        <pc:spChg chg="del">
          <ac:chgData name="Weifeng Xu" userId="e7aed605-a3dd-4d5a-a692-a87037af107b" providerId="ADAL" clId="{E6F61DB7-069D-4ED3-A048-88D1F2D17640}" dt="2022-05-02T14:03:17.379" v="8950" actId="700"/>
          <ac:spMkLst>
            <pc:docMk/>
            <pc:sldMk cId="3829311636" sldId="568"/>
            <ac:spMk id="2" creationId="{A825972B-679E-541C-EBAE-3861190BE645}"/>
          </ac:spMkLst>
        </pc:spChg>
        <pc:spChg chg="add mod">
          <ac:chgData name="Weifeng Xu" userId="e7aed605-a3dd-4d5a-a692-a87037af107b" providerId="ADAL" clId="{E6F61DB7-069D-4ED3-A048-88D1F2D17640}" dt="2022-05-02T14:07:38.582" v="9003" actId="20577"/>
          <ac:spMkLst>
            <pc:docMk/>
            <pc:sldMk cId="3829311636" sldId="568"/>
            <ac:spMk id="7" creationId="{9C7300B3-51B3-AE9D-4478-1FA682D240E3}"/>
          </ac:spMkLst>
        </pc:spChg>
        <pc:spChg chg="add mod">
          <ac:chgData name="Weifeng Xu" userId="e7aed605-a3dd-4d5a-a692-a87037af107b" providerId="ADAL" clId="{E6F61DB7-069D-4ED3-A048-88D1F2D17640}" dt="2022-05-02T14:07:47.389" v="9011" actId="20577"/>
          <ac:spMkLst>
            <pc:docMk/>
            <pc:sldMk cId="3829311636" sldId="568"/>
            <ac:spMk id="8" creationId="{6A3E8E57-B0C7-4959-A5FD-5A542CB920AF}"/>
          </ac:spMkLst>
        </pc:spChg>
        <pc:picChg chg="add mod">
          <ac:chgData name="Weifeng Xu" userId="e7aed605-a3dd-4d5a-a692-a87037af107b" providerId="ADAL" clId="{E6F61DB7-069D-4ED3-A048-88D1F2D17640}" dt="2022-05-02T14:05:25.485" v="8952" actId="1076"/>
          <ac:picMkLst>
            <pc:docMk/>
            <pc:sldMk cId="3829311636" sldId="568"/>
            <ac:picMk id="4" creationId="{524B6E2A-0A9D-B5FE-7734-765E50CB86E8}"/>
          </ac:picMkLst>
        </pc:picChg>
        <pc:picChg chg="add mod">
          <ac:chgData name="Weifeng Xu" userId="e7aed605-a3dd-4d5a-a692-a87037af107b" providerId="ADAL" clId="{E6F61DB7-069D-4ED3-A048-88D1F2D17640}" dt="2022-05-02T14:06:59.622" v="8955" actId="1076"/>
          <ac:picMkLst>
            <pc:docMk/>
            <pc:sldMk cId="3829311636" sldId="568"/>
            <ac:picMk id="6" creationId="{80731FCE-9622-D0C3-E62D-D31419D972AC}"/>
          </ac:picMkLst>
        </pc:picChg>
      </pc:sldChg>
      <pc:sldChg chg="modSp mod">
        <pc:chgData name="Weifeng Xu" userId="e7aed605-a3dd-4d5a-a692-a87037af107b" providerId="ADAL" clId="{E6F61DB7-069D-4ED3-A048-88D1F2D17640}" dt="2022-10-10T16:28:49.392" v="9437" actId="20577"/>
        <pc:sldMkLst>
          <pc:docMk/>
          <pc:sldMk cId="2022466885" sldId="570"/>
        </pc:sldMkLst>
        <pc:spChg chg="mod">
          <ac:chgData name="Weifeng Xu" userId="e7aed605-a3dd-4d5a-a692-a87037af107b" providerId="ADAL" clId="{E6F61DB7-069D-4ED3-A048-88D1F2D17640}" dt="2022-10-10T16:28:49.392" v="9437" actId="20577"/>
          <ac:spMkLst>
            <pc:docMk/>
            <pc:sldMk cId="2022466885" sldId="570"/>
            <ac:spMk id="5" creationId="{5382FEC9-4766-57CE-5AEF-5B79EB7AF071}"/>
          </ac:spMkLst>
        </pc:spChg>
      </pc:sldChg>
      <pc:sldMasterChg chg="delSldLayout">
        <pc:chgData name="Weifeng Xu" userId="e7aed605-a3dd-4d5a-a692-a87037af107b" providerId="ADAL" clId="{E6F61DB7-069D-4ED3-A048-88D1F2D17640}" dt="2022-04-23T00:16:59.660" v="431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E6F61DB7-069D-4ED3-A048-88D1F2D17640}" dt="2022-04-23T00:16:56.864" v="420" actId="47"/>
          <pc:sldLayoutMkLst>
            <pc:docMk/>
            <pc:sldMasterMk cId="813574162" sldId="2147483648"/>
            <pc:sldLayoutMk cId="2252348551" sldId="2147483660"/>
          </pc:sldLayoutMkLst>
        </pc:sldLayoutChg>
        <pc:sldLayoutChg chg="del">
          <pc:chgData name="Weifeng Xu" userId="e7aed605-a3dd-4d5a-a692-a87037af107b" providerId="ADAL" clId="{E6F61DB7-069D-4ED3-A048-88D1F2D17640}" dt="2022-04-23T00:16:59.660" v="431" actId="47"/>
          <pc:sldLayoutMkLst>
            <pc:docMk/>
            <pc:sldMasterMk cId="813574162" sldId="2147483648"/>
            <pc:sldLayoutMk cId="2623714046" sldId="2147483661"/>
          </pc:sldLayoutMkLst>
        </pc:sldLayoutChg>
      </pc:sldMasterChg>
    </pc:docChg>
  </pc:docChgLst>
  <pc:docChgLst>
    <pc:chgData name="Etinosa Osawe" userId="S::id06yy77@ubalt.edu::de629f84-3948-44d4-8678-590371c46456" providerId="AD" clId="Web-{26005950-B0E9-45EC-BA70-EC0E56D89B75}"/>
    <pc:docChg chg="modSld">
      <pc:chgData name="Etinosa Osawe" userId="S::id06yy77@ubalt.edu::de629f84-3948-44d4-8678-590371c46456" providerId="AD" clId="Web-{26005950-B0E9-45EC-BA70-EC0E56D89B75}" dt="2022-07-08T15:46:38.572" v="3"/>
      <pc:docMkLst>
        <pc:docMk/>
      </pc:docMkLst>
      <pc:sldChg chg="addSp delSp">
        <pc:chgData name="Etinosa Osawe" userId="S::id06yy77@ubalt.edu::de629f84-3948-44d4-8678-590371c46456" providerId="AD" clId="Web-{26005950-B0E9-45EC-BA70-EC0E56D89B75}" dt="2022-07-08T15:46:38.572" v="3"/>
        <pc:sldMkLst>
          <pc:docMk/>
          <pc:sldMk cId="894121889" sldId="552"/>
        </pc:sldMkLst>
        <pc:spChg chg="add del">
          <ac:chgData name="Etinosa Osawe" userId="S::id06yy77@ubalt.edu::de629f84-3948-44d4-8678-590371c46456" providerId="AD" clId="Web-{26005950-B0E9-45EC-BA70-EC0E56D89B75}" dt="2022-07-08T15:46:38.572" v="3"/>
          <ac:spMkLst>
            <pc:docMk/>
            <pc:sldMk cId="894121889" sldId="552"/>
            <ac:spMk id="4" creationId="{F3541701-334D-C9C9-55AE-E45D1C68C575}"/>
          </ac:spMkLst>
        </pc:spChg>
        <pc:spChg chg="add del">
          <ac:chgData name="Etinosa Osawe" userId="S::id06yy77@ubalt.edu::de629f84-3948-44d4-8678-590371c46456" providerId="AD" clId="Web-{26005950-B0E9-45EC-BA70-EC0E56D89B75}" dt="2022-07-08T15:46:35.900" v="2"/>
          <ac:spMkLst>
            <pc:docMk/>
            <pc:sldMk cId="894121889" sldId="552"/>
            <ac:spMk id="5" creationId="{AF9661A4-BF3A-C8A2-7729-9D067D4A25FE}"/>
          </ac:spMkLst>
        </pc:sp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6-28T19:33:41.915" v="2642" actId="1076"/>
      <pc:docMkLst>
        <pc:docMk/>
      </pc:docMkLst>
      <pc:sldChg chg="modSp mod">
        <pc:chgData name="Weifeng Xu" userId="e7aed605-a3dd-4d5a-a692-a87037af107b" providerId="ADAL" clId="{6B4374A3-947E-4054-9ED4-BE3C4EABE410}" dt="2021-06-27T14:47:52.801" v="4" actId="20577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modSp mod">
        <pc:chgData name="Weifeng Xu" userId="e7aed605-a3dd-4d5a-a692-a87037af107b" providerId="ADAL" clId="{6B4374A3-947E-4054-9ED4-BE3C4EABE410}" dt="2021-06-28T19:32:08.997" v="2634" actId="20577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28T19:32:08.997" v="2634" actId="20577"/>
          <ac:spMkLst>
            <pc:docMk/>
            <pc:sldMk cId="593614233" sldId="431"/>
            <ac:spMk id="5" creationId="{AA7D2DDE-BF6D-459D-9188-84B17B477993}"/>
          </ac:spMkLst>
        </pc:sp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15:02:17.031" v="19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27T15:02:17.031" v="19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7T19:10:49.364" v="531" actId="207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27T15:02:47.511" v="34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6-27T19:10:49.364" v="531" actId="207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35:27.844" v="722" actId="1076"/>
        <pc:sldMkLst>
          <pc:docMk/>
          <pc:sldMk cId="1689162150" sldId="451"/>
        </pc:sldMkLst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picChg chg="add mod">
          <ac:chgData name="Weifeng Xu" userId="e7aed605-a3dd-4d5a-a692-a87037af107b" providerId="ADAL" clId="{6B4374A3-947E-4054-9ED4-BE3C4EABE410}" dt="2021-06-27T20:35:01.814" v="720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6-27T22:56:09.035" v="1424" actId="20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6-27T22:56:09.035" v="1424" actId="20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11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 4 24575,'-24'0'0,"8"-1"0,0 1 0,-1 0 0,1 1 0,0 1 0,0 0 0,0 1 0,0 1 0,0 1 0,-15 6 0,-96 39 0,87-36 0,-60 29 0,93-39 0,-8 2 0,1 2 0,0-1 0,1 2 0,-1 0 0,2 0 0,-1 1 0,1 1 0,1 0 0,-19 25 0,16-16 0,1 1 0,2 0 0,0 0 0,-8 26 0,6-16 0,-18 31 0,22-46 0,1 0 0,0 0 0,1 1 0,1 0 0,0 0 0,2 0 0,0 1 0,-2 20 0,3 20 0,8 83 0,-5-134 0,2 0 0,-1-1 0,1 1 0,0 0 0,1-1 0,-1 1 0,1-1 0,1 1 0,-1-1 0,1 0 0,0-1 0,0 1 0,9 7 0,4 3 0,1 0 0,34 21 0,18 16 0,-59-43 0,0-1 0,1-1 0,0 0 0,0 0 0,1-1 0,0-1 0,0 0 0,1-1 0,17 5 0,-6-4 0,1-2 0,-1-1 0,1-1 0,33-1 0,338-2 0,-376 2 0,1 1 0,36 9 0,-35-6 0,0-1 0,27 1 0,508-3 0,-269-4 0,276 2 0,-545-3 0,0 0 0,-1 0 0,1-2 0,0-1 0,-1 0 0,0-1 0,28-16 0,-37 19 0,2-2 0,0-1 0,-1-1 0,0 0 0,0 0 0,0-1 0,-1 0 0,14-17 0,-3 0 0,-1 0 0,16-30 0,-28 41 0,-1 0 0,0-1 0,-1 0 0,-1 0 0,0 0 0,-1 0 0,-1-1 0,1-21 0,-1-19 0,-5-63 0,0 31 0,1 63 0,0-1 0,-1 0 0,-11-45 0,9 54 0,-1 0 0,0 1 0,-1 0 0,-1 0 0,-11-20 0,11 25 0,0 1 0,0 0 0,-1 1 0,-17-19 0,20 25 0,-1-1 0,1 1 0,-1 0 0,0 1 0,0-1 0,0 1 0,0 0 0,-1 1 0,1-1 0,-1 1 0,-7-1 0,-2 0 0,0-1 0,1-1 0,0-1 0,0 0 0,-18-9 0,17 8 0,0 1 0,0 0 0,-1 2 0,-32-6 0,7 2 0,-15-7 0,39 9 0,-1 1 0,1 1 0,-35-3 0,-28 3 0,-88 9 0,96 10 0,31-5 0,-124 21 0,135-25 0,-51 15 0,-9 3 0,63-20 0,-37 0 0,39-3 0,-46 7 0,-126 42-1365,175-43-5461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21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933 2 24575,'-28'2'0,"1"1"0,0 2 0,0 0 0,0 2 0,-42 16 0,-21 6 0,63-22 0,19-6 0,-1 1 0,1 1 0,-1-1 0,1 1 0,0 1 0,0-1 0,0 1 0,1 1 0,-1-1 0,-8 8 0,-55 44 0,43-36 0,-41 40 0,17-11 0,30-29 0,1 0 0,1 1 0,-19 26 0,31-33 0,0 1 0,-11 29 0,-4 7 0,-4 5 0,3 0 0,-26 87 0,46-129 0,-3 8 0,1 0 0,1 1 0,1 0 0,-2 37 0,5-41 0,2 1 0,0-1 0,1 1 0,1-1 0,6 21 0,-7-32 0,0-1 0,1 1 0,1-1 0,-1 0 0,1 0 0,0 0 0,0-1 0,1 0 0,0 1 0,0-1 0,1-1 0,0 1 0,0-1 0,0 0 0,10 6 0,0-1 0,-1 2 0,17 15 0,-2-1 0,-23-20 0,1 0 0,-1-1 0,1 0 0,0-1 0,0 1 0,1-2 0,-1 1 0,1-1 0,14 3 0,11 3 0,-12-4 0,-1 0 0,43 4 0,-34-6 0,-1 2 0,1 1 0,-1 2 0,44 17 0,48 11 0,-77-25 0,-21-5 0,0-1 0,0-1 0,31 1 0,81-7 0,69 4 0,-136 11 0,-50-9 0,0 0 0,21 1 0,119-5 0,21 2 0,-111 11 0,-50-9 0,0 0 0,21 1 0,321-2 0,-185-5 0,-57 4 0,131-5 0,-216-2 0,-1-1 0,50-16 0,-1 1 0,-68 17 0,-1 1 0,1-2 0,-1 0 0,0 0 0,0-1 0,0-1 0,-1 0 0,0 0 0,17-16 0,-9 5 0,0-2 0,-1-1 0,25-37 0,-6 0 0,-3-2 0,-3-1 0,31-82 0,-51 115 0,-2 0 0,-1-1 0,-1-1 0,-1 1 0,-2-1 0,1-49 0,-4 21 0,-4-82 0,1 128 0,0-1 0,0 1 0,-2 0 0,1 0 0,-2 0 0,1 1 0,-2-1 0,1 1 0,-1 0 0,-11-13 0,11 18 0,0 1 0,-1 0 0,0 0 0,0 0 0,0 1 0,-1 0 0,-8-3 0,-26-16 0,22 9 0,-1 0 0,0 1 0,-1 1 0,-1 1 0,0 1 0,0 2 0,-1 0 0,-31-7 0,31 12 0,0-2 0,0 0 0,0-2 0,1 0 0,0-2 0,-30-16 0,35 16 0,-1 1 0,0 1 0,-1 0 0,0 2 0,-28-5 0,-26-8 0,50 13 0,-1 1 0,1 0 0,-1 2 0,-47 2 0,-23-1 0,25-12 0,52 8 0,0 2 0,-19-3 0,-324 4 0,186 4 0,132-3 0,-1-1 0,-66-12 0,63 8-176,-1 1-1,-78 4 1,94 1-660,7 1-5990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1.9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908 30 24575,'-20'1'0,"0"0"0,0 1 0,1 1 0,-1 1 0,1 1 0,0 0 0,-29 13 0,23-4 0,-27 20 0,35-23 0,0 0 0,-1 0 0,0-2 0,-20 8 0,24-12 0,0 2 0,1-1 0,-1 2 0,1 0 0,0 0 0,-15 14 0,-64 69 0,47-45 0,33-31 0,-1 0 0,2 1 0,0 0 0,-15 32 0,2-2 0,9-20 0,-1-1 0,-1-1 0,-2 0 0,-22 23 0,33-39 0,0 0 0,1 0 0,-1 1 0,2 0 0,-1 0 0,1 0 0,1 1 0,0 0 0,0 0 0,1 0 0,0 1 0,1-1 0,0 1 0,1 0 0,0 0 0,0 0 0,1 21 0,1-9 0,4 125 0,-3-138 0,2-1 0,-1-1 0,1 1 0,1 0 0,-1-1 0,1 1 0,1-1 0,0 0 0,0-1 0,0 1 0,1-1 0,0 0 0,1 0 0,-1-1 0,1 0 0,1 0 0,-1-1 0,1 1 0,0-2 0,0 1 0,0-1 0,1 0 0,8 2 0,149 26 0,-101-20 0,-42-7 0,0-1 0,35 2 0,101-8 21,77 4-611,-168 11 448,-50-8 151,0-1 1,21 1-1,64 9-9,-68-8 0,52 3 0,-64-7 114,1 1 1,27 7-1,-27-5-1,0-1 1,27 2-1,204-6-113,-114-1 0,-120 2 0,0 1 0,38 9 0,-36-6 0,0-1 0,27 2 0,-33-6 0,16 1 0,36-3 0,-58 1 0,0-1 0,-1 0 0,1-1 0,-1 0 0,1 0 0,-1-1 0,12-7 0,-14 8 0,-1-1 0,0-1 0,0 1 0,0-1 0,-1 0 0,1-1 0,-1 0 0,0 0 0,-1 0 0,1-1 0,-2 1 0,1-1 0,0 0 0,-1-1 0,-1 1 0,4-10 0,1-3 0,-6 14 0,0 0 0,0 1 0,1-1 0,-1 1 0,1 0 0,1 0 0,-1 0 0,6-6 0,88-107 0,-92 109 0,0 0 0,0-1 0,-1 0 0,-1 1 0,0-2 0,0 1 0,-1 0 0,0-1 0,-1 1 0,1-16 0,5-27 0,-1 12 0,-4 24 0,1 1 0,1-1 0,0 1 0,8-20 0,-3 17 0,-2 1 0,0-2 0,-2 1 0,0-1 0,5-38 0,-10 47 0,1 0 0,-2 0 0,1 1 0,-1-1 0,-1 0 0,0 0 0,-1 1 0,0-1 0,0 1 0,-1 0 0,0 0 0,-10-15 0,3 9 0,0 1 0,-1 0 0,-1 1 0,-22-19 0,10 10 0,19 16 0,2 2 0,0 1 0,-1 0 0,1 0 0,-1 0 0,1 0 0,-1 1 0,0 0 0,-1 0 0,1 0 0,0 0 0,-1 1 0,0 0 0,1 0 0,-9-1 0,-2 0 0,0-1 0,1-1 0,0 0 0,0-1 0,0-1 0,-19-11 0,1 0 0,20 13 0,-1 0 0,0 0 0,0 2 0,0 0 0,-23-2 0,20 3 0,0-1 0,0-1 0,-26-9 0,-2-3 0,-68-15 0,89 27 0,0 1 0,-25-1 0,22 2 0,-35-6 0,-120-26 0,42 6 0,107 23-58,-2 1 0,1 1-1,-58 4 1,44 0-1074,24-1-5694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 1 24575,'-3'0'0,"1"1"0,-1 0 0,1-1 0,0 1 0,-1 1 0,1-1 0,0 0 0,0 0 0,0 1 0,0-1 0,0 1 0,0 0 0,0 0 0,0-1 0,1 1 0,-1 0 0,-1 4 0,-24 37 0,9-12 0,-34 44 0,31-46 0,-28 47 0,7 13 0,-23 38 0,47-93 0,0 0 0,-13 40 0,24-56 0,1-6 0,0 0 0,-14 19 0,14-23 0,0 1 0,1 0 0,0 1 0,-6 14 0,11-14-1365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24575,'2'1'0,"1"0"0,-1 1 0,0-1 0,1 1 0,-1 0 0,0 0 0,0 0 0,0 0 0,-1 0 0,1 0 0,0 1 0,-1-1 0,1 1 0,-1-1 0,2 4 0,2 4 0,32 47 0,48 97 0,-77-139 0,1 0 0,1-1 0,1 0 0,20 22 0,-9-12 0,-9-9 0,1 0 0,1-1 0,0 0 0,21 14 0,-26-21 0,0 2 0,-1-1 0,11 15 0,-14-17 0,-1 1 0,1-1 0,0 0 0,1 0 0,-1 0 0,1-1 0,0 0 0,14 7 0,-11-12-1365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4.7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392 0 24575,'-1'13'0,"-1"0"0,0 0 0,-1 0 0,0-1 0,-1 1 0,-1-1 0,0 0 0,0 0 0,-1-1 0,-1 1 0,-11 15 0,-4 10 0,11-17 0,2 1 0,-12 35 0,15-36 0,-1-1 0,-1-1 0,-19 35 0,-20 13 0,29-43 0,1 0 0,1 1 0,-17 37 0,-7 11 0,7-13 0,24-42-1365,2-6-5461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5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24575,'1'0'0,"0"1"0,0-1 0,-1 0 0,1 0 0,0 1 0,0-1 0,0 0 0,-1 1 0,1-1 0,0 1 0,0-1 0,-1 1 0,1 0 0,-1-1 0,1 1 0,0 0 0,-1-1 0,1 1 0,-1 0 0,1-1 0,-1 1 0,1 1 0,9 24 0,-6-13 0,6 10 0,9 39 0,-15-45 0,0 0 0,2-1 0,0 0 0,0 0 0,17 26 0,-18-34 12,-1 0 0,1 0-1,-2 1 1,1-1-1,3 18 1,4 8-1447,-3-17-5391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686 1 24575,'-5'0'0,"1"1"0,-1 1 0,0-1 0,0 1 0,1-1 0,-1 2 0,1-1 0,-1 0 0,1 1 0,0 0 0,0 0 0,0 0 0,1 0 0,-5 5 0,-26 19 0,4-9 0,2 2 0,0 1 0,2 1 0,0 2 0,2 0 0,0 2 0,-27 38 0,40-50 0,-1-1 0,-22 19 0,22-23 0,1 1 0,1 1 0,0 0 0,-14 20 0,13-13 0,6-9 0,-1 0 0,0 0 0,0-1 0,0 0 0,-10 8 0,-60 58 0,1 14-1365,61-75-5461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24575,'1'5'0,"1"0"0,-1 0 0,1 0 0,0 0 0,4 8 0,3 7 0,-4-5 0,2 1 0,0-1 0,0-1 0,1 0 0,1 0 0,1 0 0,0-1 0,0 0 0,1-1 0,1 0 0,25 19 0,-26-22-151,-1 0-1,0 1 0,-1 1 0,0-1 1,0 2-1,-1-1 0,-1 1 1,7 13-1,-7-8-6674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29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24575,'0'11'0,"-1"0"0,0-1 0,0 1 0,-1 0 0,-1-1 0,0 1 0,0-1 0,-1 0 0,-1 0 0,1-1 0,-2 1 0,1-1 0,-1 0 0,-1 0 0,1-1 0,-13 12 0,-2 5 0,1 0 0,1 2 0,1 0 0,2 1 0,-22 48 0,18-20 0,15-43 0,1 1 0,-2-1 0,0 1 0,0-1 0,-15 21 0,18-30 0,0-1 0,0 1 0,0 0 0,1 0 0,0 0 0,0 0 0,0 1 0,0-1 0,1 0 0,0 1 0,0-1 0,0 1 0,0 0 0,1-1 0,-1 1 0,1 0 0,0-1 0,1 1 0,-1-1 0,1 1 0,0 0 0,0-1 0,1 0 0,-1 1 0,1-1 0,0 0 0,0 1 0,0-1 0,1 0 0,-1-1 0,1 1 0,0 0 0,4 4 0,78 81 0,-18-16 0,-54-58-1365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5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24575,'82'1'0,"91"-3"0,-153-1 0,0-1 0,0-1 0,29-11 0,-31 10 0,0 0 0,0 1 0,0 1 0,27-3 0,330 5 77,-186 5-1519,-164-3-5384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7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1 24575,'-7'1'0,"0"0"0,0 0 0,0 1 0,0 0 0,1 1 0,-1 0 0,1 0 0,-1 0 0,-9 7 0,-24 11 0,33-18 0,1 0 0,0 1 0,0 0 0,0 0 0,0 0 0,1 1 0,0 0 0,0 0 0,0 0 0,0 1 0,1 0 0,0 0 0,0 0 0,-3 6 0,-6 15 0,1 1 0,-9 32 0,1-4 0,18-53 4,1-1 0,0 1 0,0 0 0,0 0 0,0-1-1,1 1 1,-1 0 0,1 0 0,0 0 0,0 0 0,0 0-1,0 0 1,0-1 0,1 1 0,-1 0 0,1 0 0,0 0 0,-1 0-1,1-1 1,1 1 0,-1 0 0,0-1 0,1 1 0,-1-1-1,1 1 1,0-1 0,3 4 0,4 1-165,0-1 0,0 0 0,0 0 1,1-1-1,0 0 0,10 4 0,-12-6-186,14 6-6479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8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24575,'8'-1'0,"0"2"0,0-1 0,0 1 0,-1 1 0,1-1 0,0 1 0,0 0 0,-1 1 0,0 0 0,11 5 0,-9-1 0,1 0 0,-1 0 0,0 1 0,-1 0 0,0 0 0,10 14 0,8 7 0,-19-23 0,-1 0 0,0 0 0,-1 1 0,0 0 0,0 0 0,0 1 0,-1-1 0,0 1 0,6 16 0,2 21 0,-4-19 0,6 45 0,-13-64 0,0 1 0,-1-1 0,0 1 0,0 0 0,-1-1 0,0 1 0,0-1 0,-1 1 0,0-1 0,-4 12 0,3-14 0,0-1 0,-1 1 0,1-1 0,-1 1 0,0-1 0,0 0 0,0-1 0,-1 1 0,1-1 0,-8 4 0,5-2 0,1-1 0,0 1 0,0 0 0,-9 10 0,-7 19 0,20-30 0,0 0 0,0 1 0,-1-1 0,1 0 0,-1 0 0,0 0 0,0 0 0,-1-1 0,1 1 0,-1-1 0,0 0 0,0 0 0,0 0 0,-8 4 0,-13 2-455,0-1 0,-34 6 0,38-12-6371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17:47.4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1 131 24575,'16'-1'0,"0"-1"0,29-6 0,-28 4 0,1 1 0,20-1 0,547 2 0,-286 4 0,-268-1 0,-2-1 0,0 0 0,0-2 0,56-10 0,-50 6 0,0 2 0,0 1 0,0 2 0,48 4 0,0-1 0,-18-1 0,-13 0 0,0-2 0,93-13 0,-116 10 0,57-1 0,-60 4 0,1 0 0,46-9 0,77-12 0,-123 17 0,0 2 0,1 1 0,48 3 0,-48 1 0,-1-2 0,1-1 0,46-7 0,-41 2-341,0 2 0,0 1-1,39 2 1,-53 1-6485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17:48.9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24575,'0'3'0,"0"0"0,1 1 0,0-1 0,-1 1 0,1-1 0,0 1 0,0-1 0,1 0 0,-1 0 0,1 0 0,0 0 0,0 0 0,3 4 0,36 33 0,-7-7 0,-19-16 0,31 26 0,-32-31 0,-7-6 0,1 1 0,0 0 0,-1 0 0,-1 1 0,1 0 0,6 13 0,-11-18 0,-1 0 0,1 1 0,-1 0 0,0-1 0,-1 1 0,1-1 0,0 1 0,-1 0 0,0 0 0,0-1 0,0 1 0,-1 0 0,1 0 0,-1-1 0,0 1 0,0 0 0,0-1 0,0 1 0,-1-1 0,-2 6 0,-22 37 0,18-33 0,0 0 0,1 0 0,1 1 0,-8 26 0,7-14-117,4-11-61,-1 0-1,0-1 1,-1 1 0,-1-1-1,0 0 1,-10 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17:50.7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466 1 24575,'-5'1'0,"1"1"0,0 0 0,0 1 0,0-1 0,0 1 0,1-1 0,-1 1 0,1 0 0,0 1 0,-1-1 0,1 1 0,-3 4 0,-6 6 0,-14 9 0,-34 22 0,-7 6 0,28-22 0,28-21 0,-1 1 0,2-1 0,-15 16 0,-37 32 0,46-42 0,0-1 0,-24 29 0,38-40 0,0 0 0,1 1 0,-1-1 0,0 0 0,1 1 0,0-1 0,-1 1 0,1-1 0,0 1 0,0 0 0,1 0 0,-1-1 0,0 1 0,1 0 0,0 0 0,0 0 0,0-1 0,0 1 0,0 0 0,0 0 0,1 0 0,-1-1 0,1 1 0,0 0 0,0 0 0,0-1 0,0 1 0,0-1 0,3 4 0,4 4 0,-1-1 0,2 0 0,-1-1 0,1 0 0,18 12 0,0 1 0,-15-13 0,0 0 0,1 0 0,0-2 0,0 1 0,1-2 0,14 5 0,-8-3 0,-1 1 0,21 11 0,-25-11 0,1-1 0,-1 0 0,1-1 0,31 7 0,70 7 0,-38-8 0,-30-6 49,-36-5-403,1 0 1,-1 1-1,18 5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21:09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1 24575,'-2'5'0,"-1"0"0,1 0 0,-1 0 0,0-1 0,0 1 0,0-1 0,-1 1 0,0-1 0,0 0 0,-7 6 0,3-3 0,-22 22 0,23-24 0,1 1 0,-1-1 0,1 2 0,0-1 0,1 1 0,0 0 0,0 0 0,0 0 0,1 1 0,0-1 0,0 1 0,-4 15 0,-5 26 0,-7 38 0,19-85 0,1 0 0,1 0 0,-1 0 0,0 1 0,0-1 0,1 0 0,-1 0 0,1 0 0,0 0 0,0 0 0,-1-1 0,1 1 0,1 0 0,-1 0 0,0 0 0,0-1 0,1 1 0,-1-1 0,0 1 0,1-1 0,0 1 0,-1-1 0,1 0 0,0 0 0,2 2 0,8 3 0,-1 0 0,1-1 0,13 4 0,-10-3 0,5 0 0,0-1 0,25 5 0,-32-9 0,0 1 0,-1 1 0,1 0 0,-1 1 0,1 1 0,-1-1 0,0 2 0,16 9 0,-18-4-1365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19.17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20.63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39.15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41.23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6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7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8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9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32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0 970 24575,'4'-1'0,"1"-1"0,-1 0 0,0 0 0,0-1 0,0 1 0,-1-1 0,1 0 0,-1 0 0,1 0 0,-1 0 0,5-7 0,1 1 0,78-71 0,-45 40 0,33-28 0,-33 38 0,-30 22 0,-1 0 0,1 0 0,-2-1 0,1 0 0,-1-1 0,-1 0 0,13-17 0,-12 14 0,1 1 0,0 0 0,1 0 0,1 1 0,21-15 0,-17 14 0,73-59 0,-30 40 0,-47 26 0,-1-1 0,-1 0 0,1-1 0,17-13 0,7-6 0,-29 22 0,0-1 0,0 1 0,-1-2 0,1 1 0,-1-1 0,0 0 0,8-11 0,-6 8 0,0 0 0,1 1 0,0-1 0,1 2 0,-1-1 0,2 1 0,-1 1 0,12-6 0,-8 4 0,-8 5 0,1 0 0,0 0 0,0 1 0,12-3 0,-12 3 0,0 1 0,-1-2 0,1 1 0,0-1 0,8-4 0,-2 0 0,0 1 0,0 0 0,29-8 0,17-6 0,-48 16 0,-1 1 0,1 0 0,0 0 0,1 2 0,-1-1 0,0 2 0,20 0 0,-17 0 0,1 0 0,0-2 0,25-4 0,26-13 0,-39 10 0,1 1 0,0 1 0,0 2 0,40-3 0,-49 7 0,0-1 0,19-5 0,-19 3 0,37-3 0,28-4 0,-59 7 0,36-2 0,623 4 0,-332 4 0,-328-2 0,0 1 0,1 1 0,40 8 0,63 12 0,23-1 0,0 1 0,-123-17 0,43 2 0,15 2 0,-56-5 0,0-2 0,44-1 0,-47-2 0,0 2 0,0 0 0,38 8 0,69 22 0,-65-24 0,-46-6 0,39 8 0,132 34 0,-31 0 0,-102-31 0,-34-7 0,50 16 0,-61-16 0,0-1 0,0-1 0,0 0 0,17 0 0,37 6 0,8 10 0,73 13 0,-12-2 0,-103-20 0,1-2 0,0-1 0,66 4 0,-85-11 0,-1 0 0,0 2 0,0 0 0,0 1 0,0 1 0,24 8 0,16 6 0,1-4 0,63 8 0,77 8 0,-52-8 0,-46-2 0,-73-14 0,0 0 0,0-1 0,28 0 0,-27-2 0,-1 0 0,0 2 0,52 16 0,-43-10 0,47 7 0,-27-10 0,82 23 0,-119-25 0,13 5 0,0-2 0,1-1 0,0-1 0,55 3 0,-71-9 0,1 1 0,22 6 0,-21-5 0,-1 1 0,20 0 0,-19-2 0,0 1 0,0 0 0,0 2 0,-1 0 0,0 1 0,22 11 0,25 8 0,106 25 0,-116-33 0,84 36 0,-33-11 0,-57-18 0,-40-19 0,1 0 0,0 0 0,0-1 0,12 4 0,84 14 0,-95-19 0,0 0 0,0 0 0,0 1 0,0 1 0,9 5 0,34 13 0,-42-19 0,-1 1 0,0 0 0,0 1 0,16 12 0,30 14 0,0-4 0,-38-18 0,0-1 0,0-1 0,22 6 0,-17-6 0,38 17 0,-38-14 0,34 10 0,-6 1 0,-42-17 0,0-1 0,0 1 0,18 4 0,164 34 0,-174-38 0,0 0 0,-1 1 0,1 1 0,20 12 0,-18-9 0,0-1 0,33 10 0,-32-14 0,7 2 0,1 0 0,-2 2 0,0 2 0,35 17 0,41 33 0,-21-8 0,-73-48 0,0 1 0,0-1 0,1-1 0,0 1 0,0-2 0,0 1 0,0-2 0,12 3 0,-8-2 0,0 1 0,1 0 0,16 9 0,15 13 0,75 56 0,-56-35 0,-50-37 0,13 10 0,48 25 0,-69-41 0,0 0 0,-1 0 0,1 1 0,7 8 0,-10-9 0,1 0 0,-1 0 0,0-1 0,1 1 0,0-1 0,0 0 0,0 0 0,0-1 0,0 0 0,11 3 0,0 0 0,0 0 0,0 1 0,0 0 0,-1 1 0,0 1 0,0 1 0,-1 0 0,0 0 0,18 17 0,4 14 0,-28-31 0,0 1 0,0-2 0,1 1 0,10 7 0,57 44 0,-47-36 0,45 29 0,-67-48 0,1 1 0,-1 0 0,-1 1 0,1-1 0,-1 1 0,7 10 0,-7-9 0,0 0 0,0-1 0,1 0 0,0 0 0,14 10 0,-11-9 0,0 1 0,0 1 0,-1 0 0,-1 0 0,1 1 0,-2-1 0,1 2 0,8 17 0,12 18 0,42 67-1365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43.4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708 0 24575,'1'30'0,"-2"-1"0,-1 1 0,-9 41 0,5-33 0,2 1 0,2-1 0,4 76 0,0-27 0,-3-47 0,-1-26 0,2 0 0,0 1 0,0-1 0,1 0 0,5 20 0,-6-34 0,0 1 0,0 0 0,0-1 0,0 1 0,0-1 0,0 1 0,1-1 0,-1 1 0,0-1 0,0 1 0,1-1 0,-1 0 0,0 1 0,0-1 0,1 1 0,-1-1 0,0 0 0,1 1 0,-1-1 0,1 1 0,-1-1 0,1 0 0,-1 0 0,0 1 0,1-1 0,-1 0 0,1 0 0,-1 0 0,1 1 0,-1-1 0,1 0 0,-1 0 0,1 0 0,0 0 0,-1 0 0,1 0 0,-1 0 0,1 0 0,-1 0 0,1 0 0,-1-1 0,1 1 0,0 0 0,0-1 0,-1 1 0,0-1 0,1 1 0,-1-1 0,0 1 0,1-1 0,-1 0 0,0 1 0,1-1 0,-1 0 0,0 1 0,0-1 0,0 0 0,0 1 0,0-1 0,0 0 0,0 1 0,0-1 0,0 0 0,0 1 0,0-1 0,0 0 0,0 1 0,0-1 0,0 0 0,-1 1 0,1-1 0,0 1 0,-1-1 0,1 0 0,0 1 0,-1-1 0,1 1 0,-1-1 0,1 1 0,-1-1 0,0 0 0,-2-2 0,-1 0 0,0 0 0,0 0 0,0 0 0,0 0 0,0 1 0,-1 0 0,1 0 0,-1 0 0,1 0 0,-6 0 0,-59-12 0,46 11 0,-10-5 0,-48-17 0,52 15 0,1 2 0,-41-8 0,29 10 0,-1 0 0,-71-3 0,5 10-1365,88-1-5461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6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327 111 24575,'-3'-1'0,"-1"0"0,1 0 0,0-1 0,0 1 0,0-1 0,1 0 0,-1 0 0,0 0 0,1 0 0,-1 0 0,1 0 0,-1-1 0,-2-3 0,-13-12 0,3 8 0,-1 0 0,0 0 0,-29-11 0,39 19 0,0-1 0,0 1 0,0 1 0,-1-1 0,1 1 0,-1 0 0,1 1 0,-1-1 0,1 1 0,-1 1 0,1-1 0,-1 1 0,1 0 0,-8 3 0,10-2 0,0 0 0,-1 1 0,1 0 0,0 0 0,0 0 0,1 0 0,-1 1 0,1-1 0,0 1 0,-1 0 0,2 0 0,-1 1 0,0-1 0,1 0 0,0 1 0,0-1 0,0 1 0,1 0 0,-2 5 0,1-1 0,0 0 0,0 0 0,0 1 0,2-1 0,-1 0 0,1 0 0,0 1 0,1-1 0,3 14 0,-3-19 0,1 0 0,-1-1 0,1 0 0,0 1 0,1-1 0,-1 0 0,0 0 0,1 0 0,0 0 0,0 0 0,0-1 0,0 1 0,0-1 0,0 0 0,0 0 0,1 0 0,-1 0 0,1-1 0,0 1 0,4 0 0,35 21 0,-36-18 0,0-1 0,1 0 0,0 0 0,0-1 0,0 0 0,0-1 0,0 1 0,0-2 0,1 1 0,-1-1 0,1 0 0,9-1 0,-8 0 0,-1 1 0,1 0 0,-1 0 0,0 1 0,1 0 0,-1 1 0,0 0 0,16 8 0,-22-10 0,-1 1 0,0 0 0,0 0 0,0 1 0,0-1 0,0 0 0,-1 1 0,1-1 0,-1 1 0,1-1 0,-1 1 0,0 0 0,0 0 0,0-1 0,0 1 0,-1 0 0,1 0 0,-1 0 0,0 3 0,1 11 0,0-1 0,-4 22 0,2-15 0,2 22 0,0-33 0,0 0 0,-1 1 0,-1-1 0,0 0 0,0 0 0,-5 19 0,4-29 0,0 0 0,0 1 0,0-1 0,0 0 0,0 0 0,0 0 0,0 0 0,-1 0 0,1-1 0,-1 1 0,1-1 0,-1 1 0,1-1 0,-1 0 0,0 0 0,0 0 0,0-1 0,1 1 0,-1-1 0,0 1 0,0-1 0,0 0 0,-5 0 0,-3 0 0,-1 0 0,1-1 0,-1 0 0,-19-6 0,22 3 0,0 0 0,1-1 0,-1 0 0,1 0 0,0-1 0,1 0 0,-1-1 0,1 1 0,0-1 0,1-1 0,0 1 0,0-1 0,1-1 0,0 1 0,0 0 0,0-1 0,-4-14 0,8 18-124,1 0 0,-1 0 0,1 0 0,0-1 0,0 1 0,0 0-1,1 0 1,0 0 0,0 0 0,3-8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7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24575,'17'45'0,"-5"19"0,1-1 0,-3 1 0,4 110 0,-15 298 0,1-470-83,1 13 297,-1-15-248,0 0 0,0 0 0,0 1 0,0-1 0,0 0 0,0 0 0,0 1 0,0-1 0,0 0 0,0 0 0,0 1 0,0-1 0,1 0 0,-1 0 0,0 1 0,0-1 0,0 0 0,0 0 0,0 0 0,1 1 0,-1-1 0,0 0 0,0 0 0,0 0 0,1 0 0,-1 1 0,0-1 0,0 0 0,0 0 0,1 0 0,-1 0 0,0 0 0,0 0 0,1 0 0,-1 0 0,0 0 0,0 0 0,1 0 0,-1 0 0,0 0 0,0 0 0,1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24575,'0'-12'0,"1"0"0,0-1 0,0 1 0,1 0 0,1 0 0,0 0 0,5-15 0,-6 23 0,0 1 0,0-1 0,0 1 0,0-1 0,0 1 0,0 0 0,1 0 0,0 0 0,0 0 0,0 0 0,0 0 0,0 1 0,0-1 0,1 1 0,-1 0 0,1 0 0,-1 1 0,1-1 0,0 1 0,0-1 0,0 1 0,0 0 0,0 1 0,0-1 0,0 1 0,5 0 0,-3 0 0,1 1 0,-1 0 0,0 0 0,1 0 0,-1 1 0,0 0 0,0 1 0,0-1 0,0 1 0,-1 0 0,1 0 0,-1 1 0,0 0 0,0 0 0,0 0 0,0 0 0,6 9 0,7 9 0,-2 0 0,25 44 0,-27-42 0,-10-15 0,0 1 0,0 0 0,-1 0 0,-1 0 0,0 1 0,0-1 0,0 14 0,5 24 0,-3-31 0,-1 0 0,-1 1 0,-1 0 0,-1 24 0,0-36 0,0 0 0,-1 0 0,0 0 0,0 1 0,-1-1 0,0 0 0,1 0 0,-2-1 0,1 1 0,-1 0 0,0-1 0,0 0 0,-1 1 0,1-1 0,-9 8 0,2-7 0,0 0 0,0-1 0,-1 0 0,1-1 0,-1 0 0,0-1 0,0 0 0,0-1 0,-13 1 0,-3 2 0,26-4-36,1-1 0,-1 0 0,0 0 1,0 1-1,1-1 0,-1 0 0,0 0 0,0 0 0,1 0 0,-1 0 0,0 0 0,0 0 0,0 0 0,1 0 0,-1 0 0,0-1 0,0 1 1,1 0-1,-1 0 0,0-1 0,1 1 0,-1 0 0,0-1 0,1 1 0,-1-1 0,0 1 0,1-1 0,-1 1 0,1-1 0,-1 1 0,1-1 1,-1 0-1,1 1 0,0-1 0,-1 0 0,1 1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1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24 24575,'3'-2'0,"-10"-4"0,-14-2 0,9 5 0,-1 1 0,0 0 0,0 1 0,0 1 0,-24 2 0,32-1 0,1-1 0,0 1 0,0 0 0,0 1 0,0-1 0,0 1 0,0-1 0,0 1 0,1 0 0,-1 1 0,0-1 0,1 1 0,0-1 0,0 1 0,0 0 0,0 0 0,0 0 0,0 1 0,1-1 0,0 1 0,-4 6 0,-1 5 0,1 1 0,1 0 0,0 0 0,1 0 0,-2 22 0,-4 21 0,6-41 0,0 0 0,2-1 0,0 1 0,1 0 0,1 0 0,0 0 0,6 32 0,-5-46 0,1 1 0,0-1 0,0 0 0,0 0 0,0 0 0,0-1 0,1 1 0,0 0 0,0-1 0,0 0 0,0 0 0,0 0 0,1 0 0,-1 0 0,1 0 0,0-1 0,-1 0 0,1 0 0,1 0 0,-1 0 0,0-1 0,0 1 0,1-1 0,-1 0 0,0-1 0,1 1 0,-1-1 0,8 0 0,-1 1 0,0-2 0,0 1 0,0-1 0,-1-1 0,1 0 0,0-1 0,0 0 0,-1 0 0,0-1 0,18-10 0,-20 8 0,0-1 0,0 0 0,0 0 0,-1-1 0,0 0 0,10-16 0,17-18 0,-27 35 0,1-1 0,-2 1 0,1-1 0,-1 0 0,0-1 0,-1 0 0,0 1 0,0-2 0,-1 1 0,0 0 0,2-12 0,-6 40 0,-1 0 0,2 0 0,1 0 0,0 0 0,8 29 0,-2-6 0,-4-22 0,2 0 0,0-1 0,1 0 0,0 0 0,15 25 0,-21-43-31,0 0 0,-1 0 0,1 1 0,0-1 0,0 0 0,0 0 0,-1 0 0,1-1 0,0 1 0,0 0 0,0 0 0,1 0 0,-1-1 0,0 1 0,0-1 0,0 1 0,0-1 0,1 1 0,-1-1 0,0 1 0,0-1 0,1 0 0,-1 0 0,0 0-1,1 0 1,-1 0 0,0 0 0,1 0 0,-1 0 0,0 0 0,0-1 0,1 1 0,-1-1 0,0 1 0,0-1 0,1 1 0,-1-1 0,0 0 0,0 1 0,0-1 0,0 0 0,0 0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2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1 24575,'-8'0'0,"-8"-1"0,-1 1 0,1 1 0,0 1 0,-19 4 0,30-4 0,0-1 0,1 1 0,-1 0 0,0 0 0,1 0 0,0 0 0,0 1 0,0 0 0,0 0 0,0 0 0,0 1 0,1-1 0,0 1 0,-1-1 0,1 1 0,1 0 0,-1 1 0,-3 5 0,-1 6 0,1 0 0,1 1 0,0-1 0,1 1 0,1 0 0,-2 29 0,4-5 0,6 69 0,-3-105 0,-1 0 0,1 0 0,0 0 0,0-1 0,1 1 0,-1-1 0,1 1 0,0-1 0,0 0 0,1 0 0,-1 0 0,1 0 0,0-1 0,0 0 0,5 4 0,27 30 0,-34-34 0,1 1 0,0 0 0,0-1 0,1 0 0,-1 0 0,1 0 0,-1 0 0,1 0 0,0-1 0,0 0 0,0 1 0,0-2 0,1 1 0,-1 0 0,0-1 0,1 0 0,-1 0 0,1 0 0,0 0 0,-1-1 0,1 0 0,0 0 0,-1 0 0,1-1 0,-1 1 0,1-1 0,-1 0 0,6-2 0,-8 2-65,0 0 0,-1 0 0,1-1 0,0 1 0,0 0 0,-1-1 0,1 1 0,-1-1 0,1 0 0,-1 0 0,0 1 0,1-1 0,-1 0 0,0 0 0,0 0 0,-1 0 0,1 0 0,0-1 0,-1 1 0,1-3 0,2-12-6761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4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195 305 24575,'2'-1'0,"-1"0"0,1 0 0,0 1 0,-1-1 0,0 0 0,1 0 0,-1-1 0,0 1 0,1 0 0,-1 0 0,0-1 0,0 1 0,1-3 0,10-9 0,62-42 0,-64 47 0,-3 2 0,0 0 0,0-1 0,0 0 0,6-8 0,-11 11 0,1 0 0,-1 0 0,0-1 0,-1 1 0,1 0 0,-1-1 0,0 1 0,0-1 0,0 1 0,0-1 0,-1-6 0,1 7 0,-1 0 0,0-1 0,-1 1 0,1-1 0,-1 1 0,1-1 0,-1 1 0,-1 0 0,1 0 0,-1-1 0,1 1 0,-1 0 0,0 0 0,-1 1 0,1-1 0,-1 0 0,-5-5 0,4 5 0,0 1 0,0 0 0,0 0 0,-1 1 0,1-1 0,-1 1 0,0 0 0,1 1 0,-1-1 0,0 1 0,0-1 0,0 2 0,0-1 0,-1 0 0,-4 1 0,6 0 0,-14-1 0,0 1 0,0 1 0,-27 4 0,39-4 0,1 1 0,0-1 0,0 1 0,0 0 0,0 0 0,0 0 0,1 1 0,-1 0 0,1 0 0,-1 0 0,1 0 0,0 1 0,0 0 0,1 0 0,-1 0 0,-4 6 0,-2 7 0,1 0 0,0 1 0,1-1 0,1 2 0,0-1 0,-6 36 0,7-18 0,2 0 0,1 65 0,2-94 0,1 1 0,1 0 0,0 0 0,0 0 0,0 0 0,1 0 0,0-1 0,1 1 0,0-1 0,0 0 0,0 1 0,1-1 0,0-1 0,1 1 0,-1-1 0,1 1 0,0-1 0,1-1 0,-1 1 0,1-1 0,10 7 0,92 68 0,-93-71-1365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1 500 24575,'0'-3'0,"1"1"0,-1 0 0,1 0 0,0 0 0,0-1 0,-1 1 0,2 0 0,-1 0 0,0 1 0,0-1 0,1 0 0,-1 0 0,1 0 0,-1 1 0,1-1 0,2-1 0,33-24 0,-31 24 0,147-83 0,-146 82 0,0 1 0,1-1 0,-1 1 0,1 1 0,0-1 0,0 1 0,14-1 0,-11 1 0,-1 0 0,0-1 0,20-6 0,170-68 0,-28 13 0,-152 57 0,42-10 0,6-2 0,-53 14 0,1 2 0,0-1 0,0 2 0,17-1 0,-18 2 0,0 0 0,0-1 0,0-1 0,-1-1 0,17-5 0,-16 4 0,1 0 0,-1 2 0,1 0 0,0 0 0,1 2 0,17 0 0,-18 1 0,0-1 0,0-1 0,0 0 0,0-1 0,0-1 0,17-6 0,-14 4 0,1 0 0,0 2 0,0 0 0,39-2 0,2-1 0,21-1 0,159 6 0,-116 4 0,-105-1-89,-11-1-166,1 0-1,-1 0 1,0-1 0,16-3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7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24575,'1'14'0,"1"-1"0,0 1 0,5 18 0,1 0 0,-5-21 0,1 0 0,1-1 0,-1 1 0,2-1 0,0 0 0,0 0 0,0-1 0,1 0 0,10 10 0,28 42 0,-42-56 0,0 1 0,0-1 0,-1 1 0,0-1 0,0 1 0,-1 0 0,1 0 0,-1 0 0,0 0 0,0 7 0,-2-7 0,1 0 0,-1 0 0,0 0 0,-1 0 0,1 0 0,-1 0 0,0 0 0,-1-1 0,-4 10 0,-36 48 0,8-14 0,15-10 35,16-30-315,0 0 0,-1 0 0,0 0 0,-11 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1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24575,'2'113'0,"-5"119"0,-18-124 0,12-66 0,5-27 0,1-1 0,-2 23 0,4-27 0,0 1 0,0 0 0,-1-1 0,-1 0 0,-6 19 0,7-28-23,0-6 78,1-7-1452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4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24575,'2'0'0,"0"1"0,0-1 0,0 1 0,0-1 0,-1 1 0,1 0 0,0-1 0,0 1 0,-1 0 0,1 0 0,-1 0 0,1 1 0,-1-1 0,1 0 0,-1 0 0,2 3 0,21 28 0,-13-17 0,28 32 0,-25-33 0,-2 0 0,0 1 0,0 1 0,-2 0 0,0 0 0,-1 1 0,10 24 0,11 37 0,-21-60 0,-1 1 0,-1 1 0,0-1 0,-2 1 0,0 0 0,-2 0 0,2 23 0,-5-36 0,1-1 0,-1 1 0,1-1 0,0 1 0,1-1 0,0 0 0,2 8 0,-3-13 0,-1 0 0,1 0 0,-1 0 0,1 0 0,0 0 0,-1 0 0,1 0 0,0-1 0,0 1 0,0 0 0,-1 0 0,1 0 0,0-1 0,0 1 0,0-1 0,0 1 0,0-1 0,3 2 0,-3-2 0,1 0 0,-1 0 0,1 0 0,-1-1 0,1 1 0,-1 0 0,1-1 0,-1 1 0,1-1 0,-1 1 0,1-1 0,-1 1 0,0-1 0,1 0 0,-1 0 0,0 0 0,0 0 0,2-1 0,3-4 0,-1 0 0,0 0 0,-1 0 0,1 0 0,-1-1 0,0 1 0,-1-1 0,4-8 0,18-32 0,-7 20 0,22-43 0,-3 4 0,-33 58 0,0-1 0,-1 1 0,0-1 0,0 0 0,1-9 0,13-34 0,-4 27 0,-2 4 0,-1-1 0,0-1 0,9-37 0,-14 42 19,1 1 1,1 0-1,11-22 0,2-6-1461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6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24575,'-7'2'0,"1"0"0,0 0 0,0 1 0,0 0 0,1 0 0,-1 0 0,-5 6 0,8-8 0,-2 3 0,0 1 0,0-1 0,0 1 0,1 0 0,0 0 0,0 1 0,0-1 0,0 1 0,1 0 0,0 0 0,0 0 0,-3 12 0,-2 9 0,-7 51 0,5-25 0,9-47 0,0 0 0,0 1 0,1-1 0,-1 1 0,1-1 0,1 1 0,-1-1 0,1 0 0,0 1 0,1-1 0,-1 0 0,5 9 0,-5-11 0,1-1 0,0 0 0,0 0 0,0 0 0,0 0 0,0 0 0,1 0 0,-1 0 0,1-1 0,0 1 0,0-1 0,0 0 0,0 0 0,0 0 0,0 0 0,1-1 0,-1 1 0,1-1 0,-1 0 0,1 0 0,-1 0 0,8 1 0,8-1 0,1-1 0,0 0 0,0-2 0,-1 0 0,1-1 0,-1-1 0,35-12 0,-47 13 0,-2 0 0,1 0 0,0-1 0,0 0 0,-1 0 0,0 0 0,0 0 0,0-1 0,-1 0 0,1 0 0,-1 0 0,0-1 0,-1 1 0,1-1 0,-1 0 0,0 0 0,0 0 0,1-8 0,2-3 0,-1-1 0,-1 0 0,0 0 0,-2 0 0,2-29 0,-4 39-104,-3-34 341,3 40-312,-1 0 0,1 0 0,-1 0 1,0 1-1,1-1 0,-1 0 0,0 0 0,0 1 0,0-1 0,-1 1 0,1-1 0,0 1 0,-1-1 0,1 1 1,-1 0-1,1 0 0,-1-1 0,1 1 0,-3-1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8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1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3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8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7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1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3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3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0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'\&lt;..\&gt;'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5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4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"pretend prefix present" | grep -P  "(?&lt;=pre)\w+“</a:t>
            </a:r>
          </a:p>
          <a:p>
            <a:r>
              <a:rPr lang="en-GB" dirty="0"/>
              <a:t>echo "fishing working enjoying" | grep -P  "\w+(?=</a:t>
            </a:r>
            <a:r>
              <a:rPr lang="en-GB" dirty="0" err="1"/>
              <a:t>ing</a:t>
            </a:r>
            <a:r>
              <a:rPr lang="en-GB" dirty="0"/>
              <a:t>)“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“prefix postfix present" | grep -P  ‘?&lt;!pre)fix’</a:t>
            </a:r>
          </a:p>
          <a:p>
            <a:r>
              <a:rPr lang="pt-BR" dirty="0"/>
              <a:t>echo "prefix postfix present" | grep -P  'pre(?&lt;!fix)'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1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"I am Frank Xu and I live in 803 West Fairground Avenue" | grep -P '\b[A-Z][a-z]{1,10}\s+[A-Z][a-z]{1,10}\b’</a:t>
            </a:r>
          </a:p>
          <a:p>
            <a:r>
              <a:rPr lang="en-GB" dirty="0"/>
              <a:t>echo "I am Frank Xu and I live in 803 West Fairground Avenue" | grep -P '(?&lt;![0-9]\s)\b[A-Z][a-z]{1,10}\s+[A-Z][a-z]{1,10}\b</a:t>
            </a:r>
          </a:p>
          <a:p>
            <a:r>
              <a:rPr lang="en-GB" dirty="0"/>
              <a:t>echo "I am Frank Xu and I live in 803 West Fairground Avenue" | grep -P '(?&lt;![0-9]\s)\b[A-Z][a-z]{1,10}\s+(?!Avenue)[A-Z][a-z]{1,10}\b'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6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'(?&lt;![0-9]\s)\b[A-Z][a-z]{1,10}\s+(?!Avenue)[A-Z][a-z]{1,10}\b'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9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'(?&lt;![0-9]\s)\b[A-Z][a-z]{1,10}\s+(?![Ave|St|Dr])[A-Z][a-z]{1,10}\b'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https://jex.im/regulex/#!flags=&amp;re=%5B0-9%5D%7B10%7D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38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"[0-9]{10}“</a:t>
            </a:r>
          </a:p>
          <a:p>
            <a:r>
              <a:rPr lang="en-GB" dirty="0"/>
              <a:t>echo  "The serial number  is 1234567890123" | grep -E "[0-9]{10}“</a:t>
            </a:r>
          </a:p>
          <a:p>
            <a:r>
              <a:rPr lang="en-GB" dirty="0"/>
              <a:t>echo  "My phone number is 1234567890" | grep -E "\b[0-9]{10}\b“</a:t>
            </a:r>
          </a:p>
          <a:p>
            <a:r>
              <a:rPr lang="en-GB" dirty="0"/>
              <a:t>echo  "The serial number  is 1234567890123" | grep -E "\b[0-9]{10}\b“</a:t>
            </a:r>
          </a:p>
          <a:p>
            <a:r>
              <a:rPr lang="en-GB" dirty="0"/>
              <a:t>https://jex.im/regulex/#!flags=&amp;re=%5Cb%5B0-9%5D%7B10%7D%5Cb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7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  <a:p>
            <a:r>
              <a:rPr lang="en-US" dirty="0"/>
              <a:t>https://www.regular-expressions.info/</a:t>
            </a:r>
          </a:p>
          <a:p>
            <a:r>
              <a:rPr lang="en-US" dirty="0"/>
              <a:t>echo "This is Frank Xu" | grep -</a:t>
            </a:r>
            <a:r>
              <a:rPr lang="en-US" dirty="0" err="1"/>
              <a:t>Ei</a:t>
            </a:r>
            <a:r>
              <a:rPr lang="en-US" dirty="0"/>
              <a:t> "frank“</a:t>
            </a:r>
          </a:p>
          <a:p>
            <a:r>
              <a:rPr lang="en-GB" dirty="0"/>
              <a:t>echo "This is Frank Xu" | grep -E "(</a:t>
            </a:r>
            <a:r>
              <a:rPr lang="en-GB" dirty="0" err="1"/>
              <a:t>f|F</a:t>
            </a:r>
            <a:r>
              <a:rPr lang="en-GB" dirty="0"/>
              <a:t>)rank"</a:t>
            </a:r>
            <a:endParaRPr lang="en-US" dirty="0"/>
          </a:p>
          <a:p>
            <a:r>
              <a:rPr lang="en-US" dirty="0"/>
              <a:t>https://jex.im/regulex/#!flags=&amp;re=frank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https://jex.im/regulex/#!flags=&amp;re=(f%7CF)rank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"\b[0-9]{3}\.[0-9]{3}\.[0-9]{4}\b"</a:t>
            </a:r>
            <a:endParaRPr lang="en-US" dirty="0"/>
          </a:p>
          <a:p>
            <a:r>
              <a:rPr lang="en-US" dirty="0"/>
              <a:t>https://jex.im/regulex/#!flags=&amp;re=%5Cb%5B0-9%5D%7B3%7D%5C.%5B0-9%5D%7B3%7D%5C.%5B0-9%5D%7B4%7D%5Cb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5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"\b[0-9]{3}[\.]?[0-9]{3}[\.]?[0-9]{4}\b“</a:t>
            </a:r>
          </a:p>
          <a:p>
            <a:r>
              <a:rPr lang="en-GB" dirty="0"/>
              <a:t>echo  "My phone number is 1234567890" | grep -E "\b[0-9]{3}[\.]?[0-9]{3}[\.]?[0-9]{4}\b"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3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"\b[0-9]{3}[. -]?[0-9]{3}[. -]?[0-9]{4}\b“</a:t>
            </a:r>
          </a:p>
          <a:p>
            <a:r>
              <a:rPr lang="en-GB" dirty="0"/>
              <a:t>echo  "My phone number is 123.456.7890" | grep -E "\b[0-9]{3}[. -]?[0-9]{3}[. -]?[0-9]{4}\b“</a:t>
            </a:r>
          </a:p>
          <a:p>
            <a:r>
              <a:rPr lang="en-GB" dirty="0"/>
              <a:t>echo  "My phone number is 123-456-7890" | grep -E "\b[0-9]{3}[. -]?[0-9]{3}[. -]?[0-9]{4}\b“</a:t>
            </a:r>
          </a:p>
          <a:p>
            <a:r>
              <a:rPr lang="en-GB" dirty="0"/>
              <a:t>echo  "My phone number is 123 456 7890" | grep -E "\b[0-9]{3}[. -]?[0-9]{3}[. -]?[0-9]{4}\b"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3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  <a:p>
            <a:r>
              <a:rPr lang="en-GB" dirty="0"/>
              <a:t>echo  "My phone number is (123)456-7890" | grep -P "(\()?\b[0-9]{3}(?(1)\)?|[. -]?)[0-9]{3}[. -]?[0-9]{4}\b"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6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https://jex.im/regulex/#!flags=&amp;re=%5Ba-zA-Z0-9.-%5D%7B2%2C15%7D%40%5Ba-zA-Z0-9%5D%7B1%2C15%7D%5C.%5Ba-zA-Z0-9%5D%7B3%2C4%7D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johnDoe001@ubalt.edu' | grep -E "[a-zA-Z0-9.-]{2,15}@[a-zA-Z0-9]{1,15}\.[a-zA-Z0-9]{3,4}"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8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"[a-zA-Z0-9.-]{2,15}@[a-zA-Z0-9]{1,15}\.[a-zA-Z0-9]{3,4}" CYFI727_Roster_2028.txt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6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"1234@PwdsUer-" |  grep -E "[a-zA-Z0-9@-]{3,18}"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2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En</a:t>
            </a:r>
            <a:r>
              <a:rPr lang="en-US" dirty="0"/>
              <a:t> "</a:t>
            </a:r>
            <a:r>
              <a:rPr lang="en-US" dirty="0" err="1"/>
              <a:t>instanceof</a:t>
            </a:r>
            <a:r>
              <a:rPr lang="en-US" dirty="0"/>
              <a:t>"  ScriptablePointer.java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0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"The following is html code. &lt;h1&gt;This is a heading. &lt;/h1&gt;" | grep -E "&lt;([a-z0-9]*)\b&gt;.*&lt;/\1&gt;"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"&lt;.+&gt;“</a:t>
            </a:r>
          </a:p>
          <a:p>
            <a:r>
              <a:rPr lang="en-GB" dirty="0"/>
              <a:t>echo  "Extract content from code. &lt;h1&gt;This is a heading. &lt;/h1&gt;" | grep -P "&lt;.+?&gt;“</a:t>
            </a:r>
          </a:p>
          <a:p>
            <a:r>
              <a:rPr lang="en-US" dirty="0"/>
              <a:t>https://stackoverflow.com/questions/3027518/how-to-do-a-non-greedy-match-in-grep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7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"(?&lt;=&lt;([a-z0-9]{2})&gt;).*(?=&lt;/\1&gt;)"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1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https://jex.im/regulex/#!flags=&amp;re=(%5B0-9%5D%7B1%2C3%7D%5C.)%7B3%7D%5B0-9%5D%7B1%2C3%7D</a:t>
            </a:r>
          </a:p>
          <a:p>
            <a:r>
              <a:rPr lang="en-GB" dirty="0"/>
              <a:t>echo  "The IP address is 443.125.121.1" | grep -E "([0-9]{1,3}\.){3}[0-9]{1,3}"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5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 "It continas a valid url http://www.ubalt.edu" | grep -E "http://www\..+\.[a-z]{3,4}"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43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https://jex.im/regulex/#!flags=&amp;re=(https%3F%3A%2F%2F)%3F(www%5C.)%3F%5Ba-z%5D%2B%5C.%5Ba-z%5D%7B3%2C4%7D</a:t>
            </a:r>
          </a:p>
          <a:p>
            <a:r>
              <a:rPr lang="pt-BR" dirty="0"/>
              <a:t>echo "It continas a valid url www.ubalt.edu" | grep -E "(https?://)?(www\.)?[a-z]+\.[a-z]{3,4}"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85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"The hex of a </a:t>
            </a:r>
            <a:r>
              <a:rPr lang="en-GB" dirty="0" err="1"/>
              <a:t>color</a:t>
            </a:r>
            <a:r>
              <a:rPr lang="en-GB" dirty="0"/>
              <a:t> #CD5C5C" | grep -E "#[a-fA-F0-9]{6}"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https://jex.im/regulex/#!flags=&amp;re=(%5B0-9A-Fa-f%5D%7B2%7D%5B%3A-%5D)%7B5%7D(%5B0-9A-Fa-f%5D%7B2%7D)</a:t>
            </a:r>
          </a:p>
          <a:p>
            <a:r>
              <a:rPr lang="en-GB" dirty="0"/>
              <a:t>echo "My MAC address is 01-23-45-67-89-AB" | grep -E "([0-9A-Fa-f]{2}[:-]){5}([0-9A-Fa-f]{2})“</a:t>
            </a:r>
          </a:p>
          <a:p>
            <a:r>
              <a:rPr lang="en-GB" dirty="0"/>
              <a:t>echo "My MAC address is 01:23:45:67:89:AB" | grep -E "([0-9A-Fa-f]{2}[:-]){5}([0-9A-Fa-f]{2})"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0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https://jex.im/regulex/#!flags=&amp;re=%5Ba-zA-Z%5D%7B1%2C10%7D_(%5B%3A-%5D%5B0-9a-zA-Z%5D%7B2%7D)%7B3%7D</a:t>
            </a:r>
          </a:p>
          <a:p>
            <a:r>
              <a:rPr lang="pl-PL" dirty="0"/>
              <a:t>echo "My MAC address is PaloAlto_00:0a:30" | grep -E "[a-zA-Z0-9]{1,10}_[0-9a-zA-Z]{2}(:[0-9a-zA-Z]{2}){2}"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16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vm_to_ub_traffic.log -T fields -E header=y -E separator=, -E quote=d -E occurrence=f -e </a:t>
            </a:r>
            <a:r>
              <a:rPr lang="en-US" dirty="0" err="1"/>
              <a:t>ip.version</a:t>
            </a:r>
            <a:r>
              <a:rPr lang="en-US" dirty="0"/>
              <a:t> -e </a:t>
            </a:r>
            <a:r>
              <a:rPr lang="en-US" dirty="0" err="1"/>
              <a:t>ip.hdr_len</a:t>
            </a:r>
            <a:r>
              <a:rPr lang="en-US" dirty="0"/>
              <a:t> -e </a:t>
            </a:r>
            <a:r>
              <a:rPr lang="en-US" dirty="0" err="1"/>
              <a:t>ip.tos</a:t>
            </a:r>
            <a:r>
              <a:rPr lang="en-US" dirty="0"/>
              <a:t> -e ip.id -e </a:t>
            </a:r>
            <a:r>
              <a:rPr lang="en-US" dirty="0" err="1"/>
              <a:t>ip.flags</a:t>
            </a:r>
            <a:r>
              <a:rPr lang="en-US" dirty="0"/>
              <a:t> -e </a:t>
            </a:r>
            <a:r>
              <a:rPr lang="en-US" dirty="0" err="1"/>
              <a:t>ip.flags.rb</a:t>
            </a:r>
            <a:r>
              <a:rPr lang="en-US" dirty="0"/>
              <a:t> -e </a:t>
            </a:r>
            <a:r>
              <a:rPr lang="en-US" dirty="0" err="1"/>
              <a:t>ip.flags.df</a:t>
            </a:r>
            <a:r>
              <a:rPr lang="en-US" dirty="0"/>
              <a:t>  -e </a:t>
            </a:r>
            <a:r>
              <a:rPr lang="en-US" dirty="0" err="1"/>
              <a:t>ip.flags.mf</a:t>
            </a:r>
            <a:r>
              <a:rPr lang="en-US" dirty="0"/>
              <a:t> -e </a:t>
            </a:r>
            <a:r>
              <a:rPr lang="en-US" dirty="0" err="1"/>
              <a:t>ip.frag_offset</a:t>
            </a:r>
            <a:r>
              <a:rPr lang="en-US" dirty="0"/>
              <a:t> -e </a:t>
            </a:r>
            <a:r>
              <a:rPr lang="en-US" dirty="0" err="1"/>
              <a:t>ip.ttl</a:t>
            </a:r>
            <a:r>
              <a:rPr lang="en-US" dirty="0"/>
              <a:t> -e </a:t>
            </a:r>
            <a:r>
              <a:rPr lang="en-US" dirty="0" err="1"/>
              <a:t>ip.proto</a:t>
            </a:r>
            <a:r>
              <a:rPr lang="en-US" dirty="0"/>
              <a:t> -e </a:t>
            </a:r>
            <a:r>
              <a:rPr lang="en-US" dirty="0" err="1"/>
              <a:t>ip.checksum</a:t>
            </a:r>
            <a:r>
              <a:rPr lang="en-US" dirty="0"/>
              <a:t> -e </a:t>
            </a:r>
            <a:r>
              <a:rPr lang="en-US" dirty="0" err="1"/>
              <a:t>ip.src</a:t>
            </a:r>
            <a:r>
              <a:rPr lang="en-US" dirty="0"/>
              <a:t> -e </a:t>
            </a:r>
            <a:r>
              <a:rPr lang="en-US" dirty="0" err="1"/>
              <a:t>ip.dst</a:t>
            </a:r>
            <a:r>
              <a:rPr lang="en-US" dirty="0"/>
              <a:t> -e </a:t>
            </a:r>
            <a:r>
              <a:rPr lang="en-US" dirty="0" err="1"/>
              <a:t>ip.len</a:t>
            </a:r>
            <a:r>
              <a:rPr lang="en-US" dirty="0"/>
              <a:t> -e </a:t>
            </a:r>
            <a:r>
              <a:rPr lang="en-US" dirty="0" err="1"/>
              <a:t>ip.dsfield</a:t>
            </a:r>
            <a:r>
              <a:rPr lang="en-US" dirty="0"/>
              <a:t> -e </a:t>
            </a:r>
            <a:r>
              <a:rPr lang="en-US" dirty="0" err="1"/>
              <a:t>tcp.srcport</a:t>
            </a:r>
            <a:r>
              <a:rPr lang="en-US" dirty="0"/>
              <a:t> -e </a:t>
            </a:r>
            <a:r>
              <a:rPr lang="en-US" dirty="0" err="1"/>
              <a:t>tcp.dstport</a:t>
            </a:r>
            <a:r>
              <a:rPr lang="en-US" dirty="0"/>
              <a:t> -e </a:t>
            </a:r>
            <a:r>
              <a:rPr lang="en-US" dirty="0" err="1"/>
              <a:t>tcp.seq</a:t>
            </a:r>
            <a:r>
              <a:rPr lang="en-US" dirty="0"/>
              <a:t> -e </a:t>
            </a:r>
            <a:r>
              <a:rPr lang="en-US" dirty="0" err="1"/>
              <a:t>tcp.ack</a:t>
            </a:r>
            <a:r>
              <a:rPr lang="en-US" dirty="0"/>
              <a:t> -e </a:t>
            </a:r>
            <a:r>
              <a:rPr lang="en-US" dirty="0" err="1"/>
              <a:t>tcp.len</a:t>
            </a:r>
            <a:r>
              <a:rPr lang="en-US" dirty="0"/>
              <a:t>  -e </a:t>
            </a:r>
            <a:r>
              <a:rPr lang="en-US" dirty="0" err="1"/>
              <a:t>tcp.hdr_len</a:t>
            </a:r>
            <a:r>
              <a:rPr lang="en-US" dirty="0"/>
              <a:t> -e </a:t>
            </a:r>
            <a:r>
              <a:rPr lang="en-US" dirty="0" err="1"/>
              <a:t>tcp.flags</a:t>
            </a:r>
            <a:r>
              <a:rPr lang="en-US" dirty="0"/>
              <a:t> -e </a:t>
            </a:r>
            <a:r>
              <a:rPr lang="en-US" dirty="0" err="1"/>
              <a:t>tcp.flags.fin</a:t>
            </a:r>
            <a:r>
              <a:rPr lang="en-US" dirty="0"/>
              <a:t> -e </a:t>
            </a:r>
            <a:r>
              <a:rPr lang="en-US" dirty="0" err="1"/>
              <a:t>tcp.flags.syn</a:t>
            </a:r>
            <a:r>
              <a:rPr lang="en-US" dirty="0"/>
              <a:t> -e </a:t>
            </a:r>
            <a:r>
              <a:rPr lang="en-US" dirty="0" err="1"/>
              <a:t>tcp.flags.reset</a:t>
            </a:r>
            <a:r>
              <a:rPr lang="en-US" dirty="0"/>
              <a:t> -e </a:t>
            </a:r>
            <a:r>
              <a:rPr lang="en-US" dirty="0" err="1"/>
              <a:t>tcp.flags.push</a:t>
            </a:r>
            <a:r>
              <a:rPr lang="en-US" dirty="0"/>
              <a:t> -e </a:t>
            </a:r>
            <a:r>
              <a:rPr lang="en-US" dirty="0" err="1"/>
              <a:t>tcp.flags.ack</a:t>
            </a:r>
            <a:r>
              <a:rPr lang="en-US" dirty="0"/>
              <a:t> -e </a:t>
            </a:r>
            <a:r>
              <a:rPr lang="en-US" dirty="0" err="1"/>
              <a:t>tcp.flags.urg</a:t>
            </a:r>
            <a:r>
              <a:rPr lang="en-US" dirty="0"/>
              <a:t> -e </a:t>
            </a:r>
            <a:r>
              <a:rPr lang="en-US" dirty="0" err="1"/>
              <a:t>tcp.flags.cwr</a:t>
            </a:r>
            <a:r>
              <a:rPr lang="en-US" dirty="0"/>
              <a:t> -e </a:t>
            </a:r>
            <a:r>
              <a:rPr lang="en-US" dirty="0" err="1"/>
              <a:t>tcp.window_size</a:t>
            </a:r>
            <a:r>
              <a:rPr lang="en-US" dirty="0"/>
              <a:t> -e </a:t>
            </a:r>
            <a:r>
              <a:rPr lang="en-US" dirty="0" err="1"/>
              <a:t>tcp.checksum</a:t>
            </a:r>
            <a:r>
              <a:rPr lang="en-US" dirty="0"/>
              <a:t> -e </a:t>
            </a:r>
            <a:r>
              <a:rPr lang="en-US" dirty="0" err="1"/>
              <a:t>tcp.urgent_pointer</a:t>
            </a:r>
            <a:r>
              <a:rPr lang="en-US" dirty="0"/>
              <a:t> -e </a:t>
            </a:r>
            <a:r>
              <a:rPr lang="en-US" dirty="0" err="1"/>
              <a:t>tcp.options.mss_val</a:t>
            </a:r>
            <a:r>
              <a:rPr lang="en-US" dirty="0"/>
              <a:t> -e </a:t>
            </a:r>
            <a:r>
              <a:rPr lang="en-US" dirty="0" err="1"/>
              <a:t>eth.src_resolved</a:t>
            </a:r>
            <a:r>
              <a:rPr lang="en-US" dirty="0"/>
              <a:t> -e </a:t>
            </a:r>
            <a:r>
              <a:rPr lang="en-US" dirty="0" err="1"/>
              <a:t>eth.dst_resolved</a:t>
            </a:r>
            <a:r>
              <a:rPr lang="en-US" dirty="0"/>
              <a:t>&gt; output.csv</a:t>
            </a:r>
          </a:p>
          <a:p>
            <a:endParaRPr lang="en-US" dirty="0"/>
          </a:p>
          <a:p>
            <a:r>
              <a:rPr lang="en-US" dirty="0"/>
              <a:t>https://www.linkedin.com/pulse/build-machine-learning-model-network-flow-tao-liu/</a:t>
            </a:r>
          </a:p>
          <a:p>
            <a:r>
              <a:rPr lang="en-US" dirty="0"/>
              <a:t>https://shantoroy.com/networking/convert-pcap-to-csv-using-tshark/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4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"([0-9A-Fa-f]{2}[:-]){5}([0-9A-Fa-f]{2})" 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"[a-zA-Z0-9]{1,10}_[0-9a-zA-Z]{2}(:[0-9a-zA-Z]{2}){2}"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"ubalt.edu" customers/word/document.xml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6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6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6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</a:t>
            </a:r>
            <a:r>
              <a:rPr lang="en-GB" dirty="0" err="1"/>
              <a:t>sed</a:t>
            </a:r>
            <a:r>
              <a:rPr lang="en-GB" dirty="0"/>
              <a:t> -E "s/&lt;[^&gt;]+&gt;//g“</a:t>
            </a:r>
          </a:p>
          <a:p>
            <a:r>
              <a:rPr lang="en-US" dirty="0"/>
              <a:t>https://jex.im/regulex/#!flags=&amp;re=%3C%5B%5E%3E%5D%2B%3E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3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's/&lt;[^&gt;]+&gt;//g'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6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s/&lt;[^&gt;]+&gt;//g’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| grep -</a:t>
            </a:r>
            <a:r>
              <a:rPr lang="en-GB" dirty="0" err="1"/>
              <a:t>Eo</a:t>
            </a:r>
            <a:r>
              <a:rPr lang="en-GB" dirty="0"/>
              <a:t> "[a-zA-Z0-9.-]{2,15}@[a-zA-Z0-9]{1,15}\.[a-zA-Z0-9]{3,4}"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91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/>
              <a:t>/core.xml|  sed -E 's/&lt;[^&gt;]+&gt;/ 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address: \\</a:t>
            </a:r>
            <a:r>
              <a:rPr lang="en-US" dirty="0"/>
              <a:t>d+[ ](?:[A-Za-z0-9.-]+[ ]?)+(?:</a:t>
            </a:r>
            <a:r>
              <a:rPr lang="en-US" dirty="0" err="1"/>
              <a:t>Avenue|Lane|Road|Boulevard|Drive|Street|Ave|Dr|Rd|Blvd|Ln|St</a:t>
            </a:r>
            <a:r>
              <a:rPr lang="en-US" dirty="0"/>
              <a:t>)\\.?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8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echo "I am Frank Xu" | grep -E -o "\b[A-Z][a-z]{1,10}\s+[A-Z][a-z]{1,10}\b“</a:t>
            </a:r>
            <a:endParaRPr lang="en-US" dirty="0"/>
          </a:p>
          <a:p>
            <a:r>
              <a:rPr lang="en-US" dirty="0"/>
              <a:t>https://jex.im/regulex/#!flags=&amp;re=%5Cb%5BA-Z%5D%5Ba-z%5D%7B1%2C10%7D%5Cs%2B%5BA-Z%5D%5Ba-z%5D%7B1%2C10%7D%5Cb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8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  <a:p>
            <a:r>
              <a:rPr lang="en-US" dirty="0"/>
              <a:t>https://www.regular-expressions.info/wordboundaries.html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26" Type="http://schemas.openxmlformats.org/officeDocument/2006/relationships/customXml" Target="../ink/ink19.xml"/><Relationship Id="rId39" Type="http://schemas.openxmlformats.org/officeDocument/2006/relationships/image" Target="../media/image32.png"/><Relationship Id="rId21" Type="http://schemas.openxmlformats.org/officeDocument/2006/relationships/customXml" Target="../ink/ink16.xml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1.xml"/><Relationship Id="rId20" Type="http://schemas.openxmlformats.org/officeDocument/2006/relationships/customXml" Target="../ink/ink15.xml"/><Relationship Id="rId29" Type="http://schemas.openxmlformats.org/officeDocument/2006/relationships/image" Target="../media/image27.png"/><Relationship Id="rId41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31.png"/><Relationship Id="rId40" Type="http://schemas.openxmlformats.org/officeDocument/2006/relationships/customXml" Target="../ink/ink26.xml"/><Relationship Id="rId5" Type="http://schemas.openxmlformats.org/officeDocument/2006/relationships/image" Target="../media/image66.png"/><Relationship Id="rId15" Type="http://schemas.openxmlformats.org/officeDocument/2006/relationships/customXml" Target="../ink/ink10.xml"/><Relationship Id="rId23" Type="http://schemas.openxmlformats.org/officeDocument/2006/relationships/image" Target="../media/image24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10" Type="http://schemas.openxmlformats.org/officeDocument/2006/relationships/customXml" Target="../ink/ink5.xml"/><Relationship Id="rId19" Type="http://schemas.openxmlformats.org/officeDocument/2006/relationships/customXml" Target="../ink/ink14.xml"/><Relationship Id="rId31" Type="http://schemas.openxmlformats.org/officeDocument/2006/relationships/image" Target="../media/image28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Relationship Id="rId27" Type="http://schemas.openxmlformats.org/officeDocument/2006/relationships/image" Target="../media/image26.png"/><Relationship Id="rId30" Type="http://schemas.openxmlformats.org/officeDocument/2006/relationships/customXml" Target="../ink/ink21.xml"/><Relationship Id="rId35" Type="http://schemas.openxmlformats.org/officeDocument/2006/relationships/image" Target="../media/image30.png"/><Relationship Id="rId43" Type="http://schemas.openxmlformats.org/officeDocument/2006/relationships/image" Target="../media/image34.png"/><Relationship Id="rId8" Type="http://schemas.openxmlformats.org/officeDocument/2006/relationships/customXml" Target="../ink/ink3.xml"/><Relationship Id="rId3" Type="http://schemas.openxmlformats.org/officeDocument/2006/relationships/image" Target="../media/image22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image" Target="../media/image25.png"/><Relationship Id="rId33" Type="http://schemas.openxmlformats.org/officeDocument/2006/relationships/image" Target="../media/image29.png"/><Relationship Id="rId38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1.png"/><Relationship Id="rId21" Type="http://schemas.openxmlformats.org/officeDocument/2006/relationships/customXml" Target="../ink/ink43.xml"/><Relationship Id="rId34" Type="http://schemas.openxmlformats.org/officeDocument/2006/relationships/image" Target="../media/image300.png"/><Relationship Id="rId42" Type="http://schemas.openxmlformats.org/officeDocument/2006/relationships/image" Target="../media/image341.png"/><Relationship Id="rId47" Type="http://schemas.openxmlformats.org/officeDocument/2006/relationships/customXml" Target="../ink/ink56.xml"/><Relationship Id="rId50" Type="http://schemas.openxmlformats.org/officeDocument/2006/relationships/image" Target="../media/image38.png"/><Relationship Id="rId55" Type="http://schemas.openxmlformats.org/officeDocument/2006/relationships/customXml" Target="../ink/ink60.xml"/><Relationship Id="rId63" Type="http://schemas.openxmlformats.org/officeDocument/2006/relationships/customXml" Target="../ink/ink64.xml"/><Relationship Id="rId68" Type="http://schemas.openxmlformats.org/officeDocument/2006/relationships/image" Target="../media/image4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38.xml"/><Relationship Id="rId29" Type="http://schemas.openxmlformats.org/officeDocument/2006/relationships/customXml" Target="../ink/ink47.xml"/><Relationship Id="rId11" Type="http://schemas.openxmlformats.org/officeDocument/2006/relationships/customXml" Target="../ink/ink33.xml"/><Relationship Id="rId24" Type="http://schemas.openxmlformats.org/officeDocument/2006/relationships/image" Target="../media/image251.png"/><Relationship Id="rId32" Type="http://schemas.openxmlformats.org/officeDocument/2006/relationships/image" Target="../media/image290.png"/><Relationship Id="rId37" Type="http://schemas.openxmlformats.org/officeDocument/2006/relationships/customXml" Target="../ink/ink51.xml"/><Relationship Id="rId40" Type="http://schemas.openxmlformats.org/officeDocument/2006/relationships/image" Target="../media/image330.png"/><Relationship Id="rId45" Type="http://schemas.openxmlformats.org/officeDocument/2006/relationships/customXml" Target="../ink/ink55.xml"/><Relationship Id="rId53" Type="http://schemas.openxmlformats.org/officeDocument/2006/relationships/customXml" Target="../ink/ink59.xml"/><Relationship Id="rId58" Type="http://schemas.openxmlformats.org/officeDocument/2006/relationships/image" Target="../media/image42.png"/><Relationship Id="rId66" Type="http://schemas.openxmlformats.org/officeDocument/2006/relationships/image" Target="../media/image46.png"/><Relationship Id="rId5" Type="http://schemas.openxmlformats.org/officeDocument/2006/relationships/image" Target="../media/image66.png"/><Relationship Id="rId61" Type="http://schemas.openxmlformats.org/officeDocument/2006/relationships/customXml" Target="../ink/ink63.xml"/><Relationship Id="rId19" Type="http://schemas.openxmlformats.org/officeDocument/2006/relationships/customXml" Target="../ink/ink41.xml"/><Relationship Id="rId14" Type="http://schemas.openxmlformats.org/officeDocument/2006/relationships/customXml" Target="../ink/ink36.xml"/><Relationship Id="rId22" Type="http://schemas.openxmlformats.org/officeDocument/2006/relationships/image" Target="../media/image35.png"/><Relationship Id="rId27" Type="http://schemas.openxmlformats.org/officeDocument/2006/relationships/customXml" Target="../ink/ink46.xml"/><Relationship Id="rId30" Type="http://schemas.openxmlformats.org/officeDocument/2006/relationships/image" Target="../media/image280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37.png"/><Relationship Id="rId56" Type="http://schemas.openxmlformats.org/officeDocument/2006/relationships/image" Target="../media/image41.png"/><Relationship Id="rId64" Type="http://schemas.openxmlformats.org/officeDocument/2006/relationships/image" Target="../media/image45.png"/><Relationship Id="rId8" Type="http://schemas.openxmlformats.org/officeDocument/2006/relationships/customXml" Target="../ink/ink30.xml"/><Relationship Id="rId51" Type="http://schemas.openxmlformats.org/officeDocument/2006/relationships/customXml" Target="../ink/ink58.xml"/><Relationship Id="rId3" Type="http://schemas.openxmlformats.org/officeDocument/2006/relationships/customXml" Target="../ink/ink28.xml"/><Relationship Id="rId12" Type="http://schemas.openxmlformats.org/officeDocument/2006/relationships/customXml" Target="../ink/ink34.xml"/><Relationship Id="rId17" Type="http://schemas.openxmlformats.org/officeDocument/2006/relationships/customXml" Target="../ink/ink39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320.png"/><Relationship Id="rId46" Type="http://schemas.openxmlformats.org/officeDocument/2006/relationships/image" Target="../media/image36.png"/><Relationship Id="rId59" Type="http://schemas.openxmlformats.org/officeDocument/2006/relationships/customXml" Target="../ink/ink62.xml"/><Relationship Id="rId67" Type="http://schemas.openxmlformats.org/officeDocument/2006/relationships/image" Target="../media/image47.png"/><Relationship Id="rId20" Type="http://schemas.openxmlformats.org/officeDocument/2006/relationships/customXml" Target="../ink/ink42.xml"/><Relationship Id="rId41" Type="http://schemas.openxmlformats.org/officeDocument/2006/relationships/customXml" Target="../ink/ink53.xml"/><Relationship Id="rId54" Type="http://schemas.openxmlformats.org/officeDocument/2006/relationships/image" Target="../media/image40.png"/><Relationship Id="rId6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customXml" Target="../ink/ink37.xml"/><Relationship Id="rId23" Type="http://schemas.openxmlformats.org/officeDocument/2006/relationships/customXml" Target="../ink/ink44.xml"/><Relationship Id="rId28" Type="http://schemas.openxmlformats.org/officeDocument/2006/relationships/image" Target="../media/image270.png"/><Relationship Id="rId36" Type="http://schemas.openxmlformats.org/officeDocument/2006/relationships/image" Target="../media/image310.png"/><Relationship Id="rId49" Type="http://schemas.openxmlformats.org/officeDocument/2006/relationships/customXml" Target="../ink/ink57.xml"/><Relationship Id="rId57" Type="http://schemas.openxmlformats.org/officeDocument/2006/relationships/customXml" Target="../ink/ink61.xml"/><Relationship Id="rId10" Type="http://schemas.openxmlformats.org/officeDocument/2006/relationships/customXml" Target="../ink/ink32.xml"/><Relationship Id="rId31" Type="http://schemas.openxmlformats.org/officeDocument/2006/relationships/customXml" Target="../ink/ink48.xml"/><Relationship Id="rId44" Type="http://schemas.openxmlformats.org/officeDocument/2006/relationships/image" Target="../media/image351.png"/><Relationship Id="rId52" Type="http://schemas.openxmlformats.org/officeDocument/2006/relationships/image" Target="../media/image39.png"/><Relationship Id="rId60" Type="http://schemas.openxmlformats.org/officeDocument/2006/relationships/image" Target="../media/image43.png"/><Relationship Id="rId65" Type="http://schemas.openxmlformats.org/officeDocument/2006/relationships/customXml" Target="../ink/ink65.xml"/><Relationship Id="rId9" Type="http://schemas.openxmlformats.org/officeDocument/2006/relationships/customXml" Target="../ink/ink31.xml"/><Relationship Id="rId13" Type="http://schemas.openxmlformats.org/officeDocument/2006/relationships/customXml" Target="../ink/ink35.xml"/><Relationship Id="rId18" Type="http://schemas.openxmlformats.org/officeDocument/2006/relationships/customXml" Target="../ink/ink40.xml"/><Relationship Id="rId39" Type="http://schemas.openxmlformats.org/officeDocument/2006/relationships/customXml" Target="../ink/ink5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customXml" Target="../ink/ink81.xml"/><Relationship Id="rId42" Type="http://schemas.openxmlformats.org/officeDocument/2006/relationships/customXml" Target="../ink/ink92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105.xml"/><Relationship Id="rId84" Type="http://schemas.openxmlformats.org/officeDocument/2006/relationships/image" Target="../media/image56.png"/><Relationship Id="rId16" Type="http://schemas.openxmlformats.org/officeDocument/2006/relationships/customXml" Target="../ink/ink76.xml"/><Relationship Id="rId11" Type="http://schemas.openxmlformats.org/officeDocument/2006/relationships/customXml" Target="../ink/ink71.xml"/><Relationship Id="rId32" Type="http://schemas.openxmlformats.org/officeDocument/2006/relationships/customXml" Target="../ink/ink87.xml"/><Relationship Id="rId37" Type="http://schemas.openxmlformats.org/officeDocument/2006/relationships/image" Target="../media/image320.png"/><Relationship Id="rId53" Type="http://schemas.openxmlformats.org/officeDocument/2006/relationships/image" Target="../media/image400.png"/><Relationship Id="rId58" Type="http://schemas.openxmlformats.org/officeDocument/2006/relationships/customXml" Target="../ink/ink100.xml"/><Relationship Id="rId74" Type="http://schemas.openxmlformats.org/officeDocument/2006/relationships/customXml" Target="../ink/ink108.xml"/><Relationship Id="rId79" Type="http://schemas.openxmlformats.org/officeDocument/2006/relationships/image" Target="../media/image53.png"/><Relationship Id="rId5" Type="http://schemas.openxmlformats.org/officeDocument/2006/relationships/image" Target="../media/image66.png"/><Relationship Id="rId61" Type="http://schemas.openxmlformats.org/officeDocument/2006/relationships/image" Target="../media/image44.png"/><Relationship Id="rId82" Type="http://schemas.openxmlformats.org/officeDocument/2006/relationships/customXml" Target="../ink/ink112.xml"/><Relationship Id="rId19" Type="http://schemas.openxmlformats.org/officeDocument/2006/relationships/customXml" Target="../ink/ink79.xml"/><Relationship Id="rId14" Type="http://schemas.openxmlformats.org/officeDocument/2006/relationships/customXml" Target="../ink/ink74.xml"/><Relationship Id="rId22" Type="http://schemas.openxmlformats.org/officeDocument/2006/relationships/customXml" Target="../ink/ink82.xml"/><Relationship Id="rId27" Type="http://schemas.openxmlformats.org/officeDocument/2006/relationships/image" Target="../media/image270.png"/><Relationship Id="rId30" Type="http://schemas.openxmlformats.org/officeDocument/2006/relationships/customXml" Target="../ink/ink86.xml"/><Relationship Id="rId35" Type="http://schemas.openxmlformats.org/officeDocument/2006/relationships/image" Target="../media/image310.png"/><Relationship Id="rId43" Type="http://schemas.openxmlformats.org/officeDocument/2006/relationships/image" Target="../media/image350.png"/><Relationship Id="rId48" Type="http://schemas.openxmlformats.org/officeDocument/2006/relationships/customXml" Target="../ink/ink95.xml"/><Relationship Id="rId56" Type="http://schemas.openxmlformats.org/officeDocument/2006/relationships/customXml" Target="../ink/ink99.xml"/><Relationship Id="rId64" Type="http://schemas.openxmlformats.org/officeDocument/2006/relationships/customXml" Target="../ink/ink103.xml"/><Relationship Id="rId69" Type="http://schemas.openxmlformats.org/officeDocument/2006/relationships/image" Target="../media/image480.png"/><Relationship Id="rId77" Type="http://schemas.openxmlformats.org/officeDocument/2006/relationships/image" Target="../media/image52.png"/><Relationship Id="rId8" Type="http://schemas.openxmlformats.org/officeDocument/2006/relationships/customXml" Target="../ink/ink68.xml"/><Relationship Id="rId51" Type="http://schemas.openxmlformats.org/officeDocument/2006/relationships/image" Target="../media/image39.png"/><Relationship Id="rId72" Type="http://schemas.openxmlformats.org/officeDocument/2006/relationships/customXml" Target="../ink/ink107.xml"/><Relationship Id="rId80" Type="http://schemas.openxmlformats.org/officeDocument/2006/relationships/customXml" Target="../ink/ink111.xml"/><Relationship Id="rId3" Type="http://schemas.openxmlformats.org/officeDocument/2006/relationships/image" Target="../media/image22.png"/><Relationship Id="rId12" Type="http://schemas.openxmlformats.org/officeDocument/2006/relationships/customXml" Target="../ink/ink72.xml"/><Relationship Id="rId17" Type="http://schemas.openxmlformats.org/officeDocument/2006/relationships/customXml" Target="../ink/ink77.xml"/><Relationship Id="rId25" Type="http://schemas.openxmlformats.org/officeDocument/2006/relationships/image" Target="../media/image260.png"/><Relationship Id="rId33" Type="http://schemas.openxmlformats.org/officeDocument/2006/relationships/image" Target="../media/image300.png"/><Relationship Id="rId38" Type="http://schemas.openxmlformats.org/officeDocument/2006/relationships/customXml" Target="../ink/ink90.xml"/><Relationship Id="rId46" Type="http://schemas.openxmlformats.org/officeDocument/2006/relationships/customXml" Target="../ink/ink94.xml"/><Relationship Id="rId59" Type="http://schemas.openxmlformats.org/officeDocument/2006/relationships/image" Target="../media/image43.png"/><Relationship Id="rId67" Type="http://schemas.openxmlformats.org/officeDocument/2006/relationships/image" Target="../media/image470.png"/><Relationship Id="rId20" Type="http://schemas.openxmlformats.org/officeDocument/2006/relationships/customXml" Target="../ink/ink80.xml"/><Relationship Id="rId41" Type="http://schemas.openxmlformats.org/officeDocument/2006/relationships/image" Target="../media/image340.png"/><Relationship Id="rId54" Type="http://schemas.openxmlformats.org/officeDocument/2006/relationships/customXml" Target="../ink/ink98.xml"/><Relationship Id="rId62" Type="http://schemas.openxmlformats.org/officeDocument/2006/relationships/customXml" Target="../ink/ink102.xml"/><Relationship Id="rId70" Type="http://schemas.openxmlformats.org/officeDocument/2006/relationships/customXml" Target="../ink/ink106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5" Type="http://schemas.openxmlformats.org/officeDocument/2006/relationships/customXml" Target="../ink/ink75.xml"/><Relationship Id="rId23" Type="http://schemas.openxmlformats.org/officeDocument/2006/relationships/image" Target="../media/image250.png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" Type="http://schemas.openxmlformats.org/officeDocument/2006/relationships/customXml" Target="../ink/ink70.xml"/><Relationship Id="rId31" Type="http://schemas.openxmlformats.org/officeDocument/2006/relationships/image" Target="../media/image290.png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110.xml"/><Relationship Id="rId81" Type="http://schemas.openxmlformats.org/officeDocument/2006/relationships/image" Target="../media/image54.png"/><Relationship Id="rId4" Type="http://schemas.openxmlformats.org/officeDocument/2006/relationships/customXml" Target="../ink/ink66.xml"/><Relationship Id="rId9" Type="http://schemas.openxmlformats.org/officeDocument/2006/relationships/customXml" Target="../ink/ink69.xml"/><Relationship Id="rId13" Type="http://schemas.openxmlformats.org/officeDocument/2006/relationships/customXml" Target="../ink/ink73.xml"/><Relationship Id="rId18" Type="http://schemas.openxmlformats.org/officeDocument/2006/relationships/customXml" Target="../ink/ink78.xml"/><Relationship Id="rId39" Type="http://schemas.openxmlformats.org/officeDocument/2006/relationships/image" Target="../media/image330.png"/><Relationship Id="rId34" Type="http://schemas.openxmlformats.org/officeDocument/2006/relationships/customXml" Target="../ink/ink88.xml"/><Relationship Id="rId50" Type="http://schemas.openxmlformats.org/officeDocument/2006/relationships/customXml" Target="../ink/ink96.xml"/><Relationship Id="rId55" Type="http://schemas.openxmlformats.org/officeDocument/2006/relationships/image" Target="../media/image410.png"/><Relationship Id="rId76" Type="http://schemas.openxmlformats.org/officeDocument/2006/relationships/customXml" Target="../ink/ink109.xml"/><Relationship Id="rId7" Type="http://schemas.openxmlformats.org/officeDocument/2006/relationships/image" Target="../media/image23.png"/><Relationship Id="rId71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80.png"/><Relationship Id="rId24" Type="http://schemas.openxmlformats.org/officeDocument/2006/relationships/customXml" Target="../ink/ink83.xml"/><Relationship Id="rId40" Type="http://schemas.openxmlformats.org/officeDocument/2006/relationships/customXml" Target="../ink/ink91.xml"/><Relationship Id="rId45" Type="http://schemas.openxmlformats.org/officeDocument/2006/relationships/image" Target="../media/image36.png"/><Relationship Id="rId66" Type="http://schemas.openxmlformats.org/officeDocument/2006/relationships/customXml" Target="../ink/ink10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0.xml"/><Relationship Id="rId18" Type="http://schemas.openxmlformats.org/officeDocument/2006/relationships/customXml" Target="../ink/ink125.xml"/><Relationship Id="rId26" Type="http://schemas.openxmlformats.org/officeDocument/2006/relationships/customXml" Target="../ink/ink130.xml"/><Relationship Id="rId21" Type="http://schemas.openxmlformats.org/officeDocument/2006/relationships/image" Target="../media/image58.png"/><Relationship Id="rId34" Type="http://schemas.openxmlformats.org/officeDocument/2006/relationships/customXml" Target="../ink/ink134.xml"/><Relationship Id="rId47" Type="http://schemas.openxmlformats.org/officeDocument/2006/relationships/image" Target="../media/image590.png"/><Relationship Id="rId50" Type="http://schemas.openxmlformats.org/officeDocument/2006/relationships/customXml" Target="../ink/ink137.xml"/><Relationship Id="rId55" Type="http://schemas.openxmlformats.org/officeDocument/2006/relationships/customXml" Target="../ink/ink139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123.xml"/><Relationship Id="rId29" Type="http://schemas.openxmlformats.org/officeDocument/2006/relationships/image" Target="../media/image330.png"/><Relationship Id="rId11" Type="http://schemas.openxmlformats.org/officeDocument/2006/relationships/customXml" Target="../ink/ink118.xml"/><Relationship Id="rId24" Type="http://schemas.openxmlformats.org/officeDocument/2006/relationships/customXml" Target="../ink/ink129.xml"/><Relationship Id="rId32" Type="http://schemas.openxmlformats.org/officeDocument/2006/relationships/customXml" Target="../ink/ink133.xml"/><Relationship Id="rId53" Type="http://schemas.openxmlformats.org/officeDocument/2006/relationships/customXml" Target="../ink/ink138.xml"/><Relationship Id="rId58" Type="http://schemas.openxmlformats.org/officeDocument/2006/relationships/image" Target="../media/image65.png"/><Relationship Id="rId5" Type="http://schemas.openxmlformats.org/officeDocument/2006/relationships/image" Target="../media/image66.png"/><Relationship Id="rId15" Type="http://schemas.openxmlformats.org/officeDocument/2006/relationships/customXml" Target="../ink/ink122.xml"/><Relationship Id="rId23" Type="http://schemas.openxmlformats.org/officeDocument/2006/relationships/image" Target="../media/image59.png"/><Relationship Id="rId28" Type="http://schemas.openxmlformats.org/officeDocument/2006/relationships/customXml" Target="../ink/ink131.xml"/><Relationship Id="rId36" Type="http://schemas.openxmlformats.org/officeDocument/2006/relationships/customXml" Target="../ink/ink135.xml"/><Relationship Id="rId49" Type="http://schemas.openxmlformats.org/officeDocument/2006/relationships/image" Target="../media/image600.png"/><Relationship Id="rId57" Type="http://schemas.openxmlformats.org/officeDocument/2006/relationships/customXml" Target="../ink/ink140.xml"/><Relationship Id="rId10" Type="http://schemas.openxmlformats.org/officeDocument/2006/relationships/customXml" Target="../ink/ink117.xml"/><Relationship Id="rId19" Type="http://schemas.openxmlformats.org/officeDocument/2006/relationships/customXml" Target="../ink/ink126.xml"/><Relationship Id="rId31" Type="http://schemas.openxmlformats.org/officeDocument/2006/relationships/image" Target="../media/image60.png"/><Relationship Id="rId52" Type="http://schemas.openxmlformats.org/officeDocument/2006/relationships/image" Target="../media/image22.png"/><Relationship Id="rId60" Type="http://schemas.openxmlformats.org/officeDocument/2006/relationships/image" Target="../media/image67.png"/><Relationship Id="rId4" Type="http://schemas.openxmlformats.org/officeDocument/2006/relationships/customXml" Target="../ink/ink113.xml"/><Relationship Id="rId9" Type="http://schemas.openxmlformats.org/officeDocument/2006/relationships/customXml" Target="../ink/ink116.xml"/><Relationship Id="rId14" Type="http://schemas.openxmlformats.org/officeDocument/2006/relationships/customXml" Target="../ink/ink121.xml"/><Relationship Id="rId22" Type="http://schemas.openxmlformats.org/officeDocument/2006/relationships/customXml" Target="../ink/ink128.xml"/><Relationship Id="rId27" Type="http://schemas.openxmlformats.org/officeDocument/2006/relationships/image" Target="../media/image320.png"/><Relationship Id="rId30" Type="http://schemas.openxmlformats.org/officeDocument/2006/relationships/customXml" Target="../ink/ink132.xml"/><Relationship Id="rId35" Type="http://schemas.openxmlformats.org/officeDocument/2006/relationships/image" Target="../media/image62.png"/><Relationship Id="rId48" Type="http://schemas.openxmlformats.org/officeDocument/2006/relationships/customXml" Target="../ink/ink136.xml"/><Relationship Id="rId56" Type="http://schemas.openxmlformats.org/officeDocument/2006/relationships/image" Target="../media/image64.png"/><Relationship Id="rId8" Type="http://schemas.openxmlformats.org/officeDocument/2006/relationships/customXml" Target="../ink/ink115.xml"/><Relationship Id="rId51" Type="http://schemas.openxmlformats.org/officeDocument/2006/relationships/image" Target="../media/image610.png"/><Relationship Id="rId3" Type="http://schemas.openxmlformats.org/officeDocument/2006/relationships/image" Target="../media/image57.png"/><Relationship Id="rId12" Type="http://schemas.openxmlformats.org/officeDocument/2006/relationships/customXml" Target="../ink/ink119.xml"/><Relationship Id="rId17" Type="http://schemas.openxmlformats.org/officeDocument/2006/relationships/customXml" Target="../ink/ink124.xml"/><Relationship Id="rId25" Type="http://schemas.openxmlformats.org/officeDocument/2006/relationships/image" Target="../media/image310.png"/><Relationship Id="rId33" Type="http://schemas.openxmlformats.org/officeDocument/2006/relationships/image" Target="../media/image61.png"/><Relationship Id="rId59" Type="http://schemas.openxmlformats.org/officeDocument/2006/relationships/customXml" Target="../ink/ink141.xml"/><Relationship Id="rId20" Type="http://schemas.openxmlformats.org/officeDocument/2006/relationships/customXml" Target="../ink/ink127.xml"/><Relationship Id="rId5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4.xml"/><Relationship Id="rId13" Type="http://schemas.openxmlformats.org/officeDocument/2006/relationships/image" Target="../media/image73.jpeg"/><Relationship Id="rId3" Type="http://schemas.openxmlformats.org/officeDocument/2006/relationships/image" Target="../media/image70.png"/><Relationship Id="rId7" Type="http://schemas.openxmlformats.org/officeDocument/2006/relationships/image" Target="../media/image690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3.xml"/><Relationship Id="rId11" Type="http://schemas.openxmlformats.org/officeDocument/2006/relationships/image" Target="../media/image71.png"/><Relationship Id="rId5" Type="http://schemas.openxmlformats.org/officeDocument/2006/relationships/image" Target="../media/image680.png"/><Relationship Id="rId10" Type="http://schemas.openxmlformats.org/officeDocument/2006/relationships/customXml" Target="../ink/ink145.xml"/><Relationship Id="rId4" Type="http://schemas.openxmlformats.org/officeDocument/2006/relationships/customXml" Target="../ink/ink142.xml"/><Relationship Id="rId9" Type="http://schemas.openxmlformats.org/officeDocument/2006/relationships/image" Target="../media/image7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74.png"/><Relationship Id="rId7" Type="http://schemas.openxmlformats.org/officeDocument/2006/relationships/customXml" Target="../ink/ink147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customXml" Target="../ink/ink149.xml"/><Relationship Id="rId5" Type="http://schemas.openxmlformats.org/officeDocument/2006/relationships/customXml" Target="../ink/ink146.xml"/><Relationship Id="rId10" Type="http://schemas.openxmlformats.org/officeDocument/2006/relationships/image" Target="../media/image700.png"/><Relationship Id="rId4" Type="http://schemas.openxmlformats.org/officeDocument/2006/relationships/image" Target="../media/image70.png"/><Relationship Id="rId9" Type="http://schemas.openxmlformats.org/officeDocument/2006/relationships/customXml" Target="../ink/ink1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.xml"/><Relationship Id="rId3" Type="http://schemas.openxmlformats.org/officeDocument/2006/relationships/customXml" Target="../ink/ink150.xml"/><Relationship Id="rId7" Type="http://schemas.openxmlformats.org/officeDocument/2006/relationships/image" Target="../media/image690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51.xml"/><Relationship Id="rId11" Type="http://schemas.openxmlformats.org/officeDocument/2006/relationships/image" Target="../media/image1010.png"/><Relationship Id="rId5" Type="http://schemas.openxmlformats.org/officeDocument/2006/relationships/image" Target="../media/image680.png"/><Relationship Id="rId10" Type="http://schemas.openxmlformats.org/officeDocument/2006/relationships/customXml" Target="../ink/ink153.xml"/><Relationship Id="rId9" Type="http://schemas.openxmlformats.org/officeDocument/2006/relationships/image" Target="../media/image10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3" Type="http://schemas.openxmlformats.org/officeDocument/2006/relationships/image" Target="../media/image134.png"/><Relationship Id="rId7" Type="http://schemas.openxmlformats.org/officeDocument/2006/relationships/customXml" Target="../ink/ink15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0.png"/><Relationship Id="rId5" Type="http://schemas.openxmlformats.org/officeDocument/2006/relationships/customXml" Target="../ink/ink154.xml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Digital Evidence Search with A Pattern Matching Game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Power of Regular Expression</a:t>
            </a:r>
          </a:p>
        </p:txBody>
      </p:sp>
      <p:pic>
        <p:nvPicPr>
          <p:cNvPr id="6146" name="Picture 2" descr="Match Madness Board Game - Walmart.com">
            <a:extLst>
              <a:ext uri="{FF2B5EF4-FFF2-40B4-BE49-F238E27FC236}">
                <a16:creationId xmlns:a16="http://schemas.microsoft.com/office/drawing/2014/main" id="{8025B738-23D5-45D4-8C3D-7BF763E55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0433" r="7671" b="9433"/>
          <a:stretch/>
        </p:blipFill>
        <p:spPr bwMode="auto">
          <a:xfrm>
            <a:off x="10433538" y="102456"/>
            <a:ext cx="1758461" cy="167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0082-FBF2-43B2-8E6C-C8A35EB1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all names in a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7B4C-A6AD-43F2-B340-A33C59DD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9" y="1690688"/>
            <a:ext cx="9289585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12E4-B2E3-45EB-9795-ADA13C4E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9" y="3221499"/>
            <a:ext cx="9313209" cy="14575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0C2C4-CBC1-4233-B388-FE23382AC8C2}"/>
              </a:ext>
            </a:extLst>
          </p:cNvPr>
          <p:cNvCxnSpPr>
            <a:cxnSpLocks/>
          </p:cNvCxnSpPr>
          <p:nvPr/>
        </p:nvCxnSpPr>
        <p:spPr>
          <a:xfrm flipV="1">
            <a:off x="3118338" y="4235938"/>
            <a:ext cx="140677" cy="7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6859B-0C9F-4D21-93A8-754084E1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07" y="4876352"/>
            <a:ext cx="3424389" cy="161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3A02E-0344-44D0-96F8-A6B1E1C5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67" y="4961123"/>
            <a:ext cx="3905919" cy="15011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A4AE6-CDCB-46B8-827D-9CD754A05C5D}"/>
              </a:ext>
            </a:extLst>
          </p:cNvPr>
          <p:cNvCxnSpPr/>
          <p:nvPr/>
        </p:nvCxnSpPr>
        <p:spPr>
          <a:xfrm flipH="1" flipV="1">
            <a:off x="4610807" y="4615655"/>
            <a:ext cx="49263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49C1D-A985-4E7A-B8F5-9F52E328A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17" y="4876352"/>
            <a:ext cx="3587244" cy="16588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2ABB84-5BB9-4237-9F66-6DFD3BE1FCE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699760" y="4615655"/>
            <a:ext cx="440397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9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D5BA1-8D83-47A5-B7C9-711939ED36C6}"/>
              </a:ext>
            </a:extLst>
          </p:cNvPr>
          <p:cNvSpPr txBox="1"/>
          <p:nvPr/>
        </p:nvSpPr>
        <p:spPr>
          <a:xfrm>
            <a:off x="1686750" y="431832"/>
            <a:ext cx="98048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 Character: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</a:t>
            </a:r>
          </a:p>
          <a:p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Word string: a list of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characters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Word Boundary: \b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8194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95DD9A47-D4C5-4463-A82E-163154171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245263" y="142179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96426"/>
              </p:ext>
            </p:extLst>
          </p:nvPr>
        </p:nvGraphicFramePr>
        <p:xfrm>
          <a:off x="1357661" y="4272252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800923538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35766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112374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497991" y="434763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73363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858831" y="437969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404230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73696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7059581" y="432477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29942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333046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3267741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9078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476781" y="49021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64518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6198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2994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577894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76430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73746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10126878" y="495269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769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206472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784117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52301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3028003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67390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4242867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407826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6021361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287043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8015402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583821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548408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928029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439664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68278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9660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707860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9210992" y="493836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949158" y="568182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204B9-CDBD-7620-57CA-56BCCCFC2E7D}"/>
              </a:ext>
            </a:extLst>
          </p:cNvPr>
          <p:cNvSpPr txBox="1"/>
          <p:nvPr/>
        </p:nvSpPr>
        <p:spPr>
          <a:xfrm>
            <a:off x="4534829" y="3134952"/>
            <a:ext cx="267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 </a:t>
            </a:r>
            <a:r>
              <a:rPr lang="en-US" dirty="0">
                <a:solidFill>
                  <a:srgbClr val="C00000"/>
                </a:solidFill>
              </a:rPr>
              <a:t>Word Character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F32F30-1C67-607C-AC1B-CF088E3E07AB}"/>
              </a:ext>
            </a:extLst>
          </p:cNvPr>
          <p:cNvCxnSpPr>
            <a:stCxn id="3" idx="2"/>
          </p:cNvCxnSpPr>
          <p:nvPr/>
        </p:nvCxnSpPr>
        <p:spPr>
          <a:xfrm flipH="1">
            <a:off x="2018030" y="3504284"/>
            <a:ext cx="3855225" cy="64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A7AF6D-0F5F-DF5A-13A6-6AE1A2808A35}"/>
              </a:ext>
            </a:extLst>
          </p:cNvPr>
          <p:cNvCxnSpPr>
            <a:stCxn id="3" idx="2"/>
          </p:cNvCxnSpPr>
          <p:nvPr/>
        </p:nvCxnSpPr>
        <p:spPr>
          <a:xfrm flipH="1">
            <a:off x="3028003" y="3504284"/>
            <a:ext cx="2845252" cy="75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38DB4-2458-99AF-2F1F-6A7015E47E5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42867" y="3504284"/>
            <a:ext cx="1630388" cy="67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88D7FE-609F-D135-7B5E-A910BB81EA0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873255" y="3504284"/>
            <a:ext cx="86715" cy="71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9C4715-221D-6400-AF7D-C7B680E68AF7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1302432" cy="69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D16006-779E-AFE4-55AF-30AB16D3745A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2609974" cy="67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68446E-A2F7-2E45-6EDE-CB0753B7F633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3459791" cy="69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DD6459-7648-CC24-4919-DBD2FEF595D8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4464986" cy="69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8D8ADE-14E1-7701-826A-61CEA7C94EEA}"/>
              </a:ext>
            </a:extLst>
          </p:cNvPr>
          <p:cNvSpPr txBox="1"/>
          <p:nvPr/>
        </p:nvSpPr>
        <p:spPr>
          <a:xfrm>
            <a:off x="6396199" y="1749958"/>
            <a:ext cx="5142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Before the first character in the word string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After the last character in the word string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3BA087-450A-5198-745F-5292BCCE42B5}"/>
              </a:ext>
            </a:extLst>
          </p:cNvPr>
          <p:cNvGrpSpPr/>
          <p:nvPr/>
        </p:nvGrpSpPr>
        <p:grpSpPr>
          <a:xfrm>
            <a:off x="9692744" y="386182"/>
            <a:ext cx="970920" cy="350640"/>
            <a:chOff x="9692744" y="386182"/>
            <a:chExt cx="9709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14:cNvPr>
                <p14:cNvContentPartPr/>
                <p14:nvPr/>
              </p14:nvContentPartPr>
              <p14:xfrm>
                <a:off x="9692744" y="386182"/>
                <a:ext cx="127440" cy="23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75104" y="368182"/>
                  <a:ext cx="163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14:cNvPr>
                <p14:cNvContentPartPr/>
                <p14:nvPr/>
              </p14:nvContentPartPr>
              <p14:xfrm>
                <a:off x="9879584" y="410302"/>
                <a:ext cx="26640" cy="32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61944" y="392662"/>
                  <a:ext cx="62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14:cNvPr>
                <p14:cNvContentPartPr/>
                <p14:nvPr/>
              </p14:nvContentPartPr>
              <p14:xfrm>
                <a:off x="9910904" y="387262"/>
                <a:ext cx="125280" cy="21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92904" y="369622"/>
                  <a:ext cx="160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14:cNvPr>
                <p14:cNvContentPartPr/>
                <p14:nvPr/>
              </p14:nvContentPartPr>
              <p14:xfrm>
                <a:off x="10088024" y="394102"/>
                <a:ext cx="192960" cy="20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0384" y="376102"/>
                  <a:ext cx="228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14:cNvPr>
                <p14:cNvContentPartPr/>
                <p14:nvPr/>
              </p14:nvContentPartPr>
              <p14:xfrm>
                <a:off x="10389344" y="387262"/>
                <a:ext cx="88560" cy="187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1704" y="369262"/>
                  <a:ext cx="124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14:cNvPr>
                <p14:cNvContentPartPr/>
                <p14:nvPr/>
              </p14:nvContentPartPr>
              <p14:xfrm>
                <a:off x="10530464" y="386182"/>
                <a:ext cx="133200" cy="23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12464" y="368182"/>
                  <a:ext cx="1688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047CC-1A9A-AB88-0E5F-40FA8B89CA25}"/>
              </a:ext>
            </a:extLst>
          </p:cNvPr>
          <p:cNvGrpSpPr/>
          <p:nvPr/>
        </p:nvGrpSpPr>
        <p:grpSpPr>
          <a:xfrm>
            <a:off x="8856824" y="503182"/>
            <a:ext cx="751680" cy="295200"/>
            <a:chOff x="8856824" y="503182"/>
            <a:chExt cx="7516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14:cNvPr>
                <p14:cNvContentPartPr/>
                <p14:nvPr/>
              </p14:nvContentPartPr>
              <p14:xfrm>
                <a:off x="8856824" y="618382"/>
                <a:ext cx="74304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39184" y="600382"/>
                  <a:ext cx="77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14:cNvPr>
                <p14:cNvContentPartPr/>
                <p14:nvPr/>
              </p14:nvContentPartPr>
              <p14:xfrm>
                <a:off x="9553784" y="503182"/>
                <a:ext cx="54720" cy="225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35784" y="485542"/>
                  <a:ext cx="903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37C54A-4D5E-6C91-4FC9-74C5DD0124A8}"/>
              </a:ext>
            </a:extLst>
          </p:cNvPr>
          <p:cNvGrpSpPr/>
          <p:nvPr/>
        </p:nvGrpSpPr>
        <p:grpSpPr>
          <a:xfrm>
            <a:off x="9073904" y="190702"/>
            <a:ext cx="450360" cy="257760"/>
            <a:chOff x="9073904" y="190702"/>
            <a:chExt cx="4503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14:cNvPr>
                <p14:cNvContentPartPr/>
                <p14:nvPr/>
              </p14:nvContentPartPr>
              <p14:xfrm>
                <a:off x="9073904" y="216622"/>
                <a:ext cx="24480" cy="23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55904" y="198982"/>
                  <a:ext cx="60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14:cNvPr>
                <p14:cNvContentPartPr/>
                <p14:nvPr/>
              </p14:nvContentPartPr>
              <p14:xfrm>
                <a:off x="9112784" y="190702"/>
                <a:ext cx="237240" cy="24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94784" y="172702"/>
                  <a:ext cx="272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14:cNvPr>
                <p14:cNvContentPartPr/>
                <p14:nvPr/>
              </p14:nvContentPartPr>
              <p14:xfrm>
                <a:off x="9385304" y="263062"/>
                <a:ext cx="138960" cy="14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67304" y="245422"/>
                  <a:ext cx="174600" cy="18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99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0176"/>
              </p:ext>
            </p:extLst>
          </p:nvPr>
        </p:nvGraphicFramePr>
        <p:xfrm>
          <a:off x="1085571" y="538568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24649244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08557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85165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225901" y="61394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46154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586741" y="64600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377021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46487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6787491" y="59108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02733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060956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2995651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6357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204691" y="11684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37309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5926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0273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305804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49221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46537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9854788" y="121900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497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179263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512027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25092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2755913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40181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3970777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135736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5749271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014953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7743312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311731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276318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655939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167574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41069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207" name="Picture 8206">
            <a:extLst>
              <a:ext uri="{FF2B5EF4-FFF2-40B4-BE49-F238E27FC236}">
                <a16:creationId xmlns:a16="http://schemas.microsoft.com/office/drawing/2014/main" id="{38C791E0-2F7C-43F5-B682-C7D3EC5036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875" y="2953222"/>
            <a:ext cx="8746270" cy="920151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6939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435770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14:cNvPr>
              <p14:cNvContentPartPr/>
              <p14:nvPr/>
            </p14:nvContentPartPr>
            <p14:xfrm>
              <a:off x="1786011" y="1722047"/>
              <a:ext cx="639360" cy="2088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68011" y="1704047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14:cNvPr>
              <p14:cNvContentPartPr/>
              <p14:nvPr/>
            </p14:nvContentPartPr>
            <p14:xfrm>
              <a:off x="2347611" y="1646087"/>
              <a:ext cx="93600" cy="149760"/>
            </p14:xfrm>
          </p:contentPart>
        </mc:Choice>
        <mc:Fallback xmlns="">
          <p:pic>
            <p:nvPicPr>
              <p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29680" y="1628087"/>
                <a:ext cx="129103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89AF236-F5FD-4E88-9C05-B2DA3CAA3AC4}"/>
              </a:ext>
            </a:extLst>
          </p:cNvPr>
          <p:cNvGrpSpPr/>
          <p:nvPr/>
        </p:nvGrpSpPr>
        <p:grpSpPr>
          <a:xfrm>
            <a:off x="1055571" y="1417487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DFAFEF3B-F668-457B-B95E-7754CB097991}"/>
              </a:ext>
            </a:extLst>
          </p:cNvPr>
          <p:cNvGrpSpPr/>
          <p:nvPr/>
        </p:nvGrpSpPr>
        <p:grpSpPr>
          <a:xfrm>
            <a:off x="2944491" y="1305527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8938902" y="120468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677068" y="194813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14:cNvPr>
              <p14:cNvContentPartPr/>
              <p14:nvPr/>
            </p14:nvContentPartPr>
            <p14:xfrm>
              <a:off x="8999691" y="1629887"/>
              <a:ext cx="792000" cy="21240"/>
            </p14:xfrm>
          </p:contentPart>
        </mc:Choice>
        <mc:Fallback xmlns="">
          <p:pic>
            <p:nvPicPr>
              <p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1691" y="1611887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14:cNvPr>
              <p14:cNvContentPartPr/>
              <p14:nvPr/>
            </p14:nvContentPartPr>
            <p14:xfrm>
              <a:off x="9711051" y="1518647"/>
              <a:ext cx="114480" cy="212400"/>
            </p14:xfrm>
          </p:contentPart>
        </mc:Choice>
        <mc:Fallback xmlns="">
          <p:pic>
            <p:nvPicPr>
              <p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93107" y="1500647"/>
                <a:ext cx="150008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1" name="Group 8240">
            <a:extLst>
              <a:ext uri="{FF2B5EF4-FFF2-40B4-BE49-F238E27FC236}">
                <a16:creationId xmlns:a16="http://schemas.microsoft.com/office/drawing/2014/main" id="{07454A9F-D899-4FA5-A058-BF13C70D6847}"/>
              </a:ext>
            </a:extLst>
          </p:cNvPr>
          <p:cNvGrpSpPr/>
          <p:nvPr/>
        </p:nvGrpSpPr>
        <p:grpSpPr>
          <a:xfrm>
            <a:off x="8451411" y="1274927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14:cNvPr>
              <p14:cNvContentPartPr/>
              <p14:nvPr/>
            </p14:nvContentPartPr>
            <p14:xfrm>
              <a:off x="7313451" y="1620167"/>
              <a:ext cx="649440" cy="51480"/>
            </p14:xfrm>
          </p:contentPart>
        </mc:Choice>
        <mc:Fallback xmlns="">
          <p:pic>
            <p:nvPicPr>
              <p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95451" y="1602167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14:cNvPr>
              <p14:cNvContentPartPr/>
              <p14:nvPr/>
            </p14:nvContentPartPr>
            <p14:xfrm>
              <a:off x="7887291" y="1528727"/>
              <a:ext cx="111600" cy="193680"/>
            </p14:xfrm>
          </p:contentPart>
        </mc:Choice>
        <mc:Fallback xmlns="">
          <p:pic>
            <p:nvPicPr>
              <p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69291" y="1510727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143CD-5FD3-477F-A2F3-D8D2ACA380FA}"/>
              </a:ext>
            </a:extLst>
          </p:cNvPr>
          <p:cNvGrpSpPr/>
          <p:nvPr/>
        </p:nvGrpSpPr>
        <p:grpSpPr>
          <a:xfrm>
            <a:off x="6662931" y="1335767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36A80B-CA30-A806-0C55-ED086928FFE6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425371" y="3926113"/>
            <a:ext cx="7399661" cy="823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DEA5F0-6B9B-B760-AF80-B07FB97E254C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19969" y="4937939"/>
            <a:ext cx="5627763" cy="1579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2FEC9-4766-57CE-5AEF-5B79EB7AF071}"/>
              </a:ext>
            </a:extLst>
          </p:cNvPr>
          <p:cNvSpPr txBox="1"/>
          <p:nvPr/>
        </p:nvSpPr>
        <p:spPr>
          <a:xfrm>
            <a:off x="997875" y="2584277"/>
            <a:ext cx="530218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any characters between two </a:t>
            </a:r>
            <a:r>
              <a:rPr lang="en-US" dirty="0">
                <a:solidFill>
                  <a:srgbClr val="FF0000"/>
                </a:solidFill>
              </a:rPr>
              <a:t>\b</a:t>
            </a:r>
          </a:p>
        </p:txBody>
      </p:sp>
    </p:spTree>
    <p:extLst>
      <p:ext uri="{BB962C8B-B14F-4D97-AF65-F5344CB8AC3E}">
        <p14:creationId xmlns:p14="http://schemas.microsoft.com/office/powerpoint/2010/main" val="202246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7A120-6D59-4CC6-8C45-CA53AE0F9BBB}"/>
              </a:ext>
            </a:extLst>
          </p:cNvPr>
          <p:cNvSpPr txBox="1"/>
          <p:nvPr/>
        </p:nvSpPr>
        <p:spPr>
          <a:xfrm>
            <a:off x="2574320" y="240910"/>
            <a:ext cx="8707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\&lt;..\&gt;: 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Don’t’ cross </a:t>
            </a:r>
            <a:r>
              <a:rPr lang="en-GB" sz="3600" b="0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AND must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include a word 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\b..\b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: any boundaries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2C6C13BB-021D-4FB7-B79C-ECAD92CF0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772160" y="131017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2BE035DB-BC85-4F9B-948E-4901DF3B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74947"/>
              </p:ext>
            </p:extLst>
          </p:nvPr>
        </p:nvGraphicFramePr>
        <p:xfrm>
          <a:off x="1209040" y="22098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718276567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00D2D-1803-43E4-9FE7-67B225EE369F}"/>
              </a:ext>
            </a:extLst>
          </p:cNvPr>
          <p:cNvCxnSpPr/>
          <p:nvPr/>
        </p:nvCxnSpPr>
        <p:spPr>
          <a:xfrm flipV="1">
            <a:off x="120904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30852-1C43-4E83-B42B-C963C1F0F711}"/>
              </a:ext>
            </a:extLst>
          </p:cNvPr>
          <p:cNvSpPr txBox="1"/>
          <p:nvPr/>
        </p:nvSpPr>
        <p:spPr>
          <a:xfrm>
            <a:off x="97512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14992-6AB5-40BE-B957-10E7B395ADBA}"/>
              </a:ext>
            </a:extLst>
          </p:cNvPr>
          <p:cNvGrpSpPr/>
          <p:nvPr/>
        </p:nvGrpSpPr>
        <p:grpSpPr>
          <a:xfrm>
            <a:off x="10109870" y="233656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ADCFB-9E4E-487B-A8FE-23DD24AE6F6A}"/>
              </a:ext>
            </a:extLst>
          </p:cNvPr>
          <p:cNvGrpSpPr/>
          <p:nvPr/>
        </p:nvGrpSpPr>
        <p:grpSpPr>
          <a:xfrm>
            <a:off x="158501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A52DA3-1DB5-495E-8EF7-D28592658F7B}"/>
              </a:ext>
            </a:extLst>
          </p:cNvPr>
          <p:cNvGrpSpPr/>
          <p:nvPr/>
        </p:nvGrpSpPr>
        <p:grpSpPr>
          <a:xfrm>
            <a:off x="2710210" y="23172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BE729E-A5E8-4E49-9D56-C22918FCEEA7}"/>
              </a:ext>
            </a:extLst>
          </p:cNvPr>
          <p:cNvGrpSpPr/>
          <p:nvPr/>
        </p:nvGrpSpPr>
        <p:grpSpPr>
          <a:xfrm>
            <a:off x="389368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8A690C-8825-448C-B600-D14BF46D8DD9}"/>
              </a:ext>
            </a:extLst>
          </p:cNvPr>
          <p:cNvGrpSpPr/>
          <p:nvPr/>
        </p:nvGrpSpPr>
        <p:grpSpPr>
          <a:xfrm>
            <a:off x="558834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714C12-F584-4FF1-9E23-65A92AE7E87A}"/>
              </a:ext>
            </a:extLst>
          </p:cNvPr>
          <p:cNvGrpSpPr/>
          <p:nvPr/>
        </p:nvGrpSpPr>
        <p:grpSpPr>
          <a:xfrm>
            <a:off x="6910960" y="22623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D2B68-77BB-44B2-9E92-E7E858EF25E9}"/>
              </a:ext>
            </a:extLst>
          </p:cNvPr>
          <p:cNvGrpSpPr/>
          <p:nvPr/>
        </p:nvGrpSpPr>
        <p:grpSpPr>
          <a:xfrm>
            <a:off x="815080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6E03A-C547-42B2-83B8-51F025B22323}"/>
              </a:ext>
            </a:extLst>
          </p:cNvPr>
          <p:cNvGrpSpPr/>
          <p:nvPr/>
        </p:nvGrpSpPr>
        <p:grpSpPr>
          <a:xfrm>
            <a:off x="9184425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3F6C45-CF2B-4C88-A16D-58C218AFB9DE}"/>
              </a:ext>
            </a:extLst>
          </p:cNvPr>
          <p:cNvCxnSpPr/>
          <p:nvPr/>
        </p:nvCxnSpPr>
        <p:spPr>
          <a:xfrm flipV="1">
            <a:off x="3119120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78D82F-4987-43C8-8D00-5A3F157DD80C}"/>
              </a:ext>
            </a:extLst>
          </p:cNvPr>
          <p:cNvCxnSpPr/>
          <p:nvPr/>
        </p:nvCxnSpPr>
        <p:spPr>
          <a:xfrm flipV="1">
            <a:off x="37592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3051A4-827D-439B-A855-76E7BBEB7574}"/>
              </a:ext>
            </a:extLst>
          </p:cNvPr>
          <p:cNvCxnSpPr/>
          <p:nvPr/>
        </p:nvCxnSpPr>
        <p:spPr>
          <a:xfrm flipV="1">
            <a:off x="4328160" y="28397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EC9024-0F1B-4066-BFB9-1EE703AC7150}"/>
              </a:ext>
            </a:extLst>
          </p:cNvPr>
          <p:cNvCxnSpPr/>
          <p:nvPr/>
        </p:nvCxnSpPr>
        <p:spPr>
          <a:xfrm flipV="1">
            <a:off x="549656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2700DE-1085-4622-BC84-8A91C2FC2A41}"/>
              </a:ext>
            </a:extLst>
          </p:cNvPr>
          <p:cNvCxnSpPr/>
          <p:nvPr/>
        </p:nvCxnSpPr>
        <p:spPr>
          <a:xfrm flipV="1">
            <a:off x="6050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5F02F0-2F31-40F2-80A1-E60854DF46B4}"/>
              </a:ext>
            </a:extLst>
          </p:cNvPr>
          <p:cNvCxnSpPr/>
          <p:nvPr/>
        </p:nvCxnSpPr>
        <p:spPr>
          <a:xfrm flipV="1">
            <a:off x="81508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CE09DA-A7BA-4DF8-B8E3-86B2CCB1E4C3}"/>
              </a:ext>
            </a:extLst>
          </p:cNvPr>
          <p:cNvCxnSpPr/>
          <p:nvPr/>
        </p:nvCxnSpPr>
        <p:spPr>
          <a:xfrm flipV="1">
            <a:off x="7429273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2C9E3-F44A-4C43-8BA0-6B85B00B7355}"/>
              </a:ext>
            </a:extLst>
          </p:cNvPr>
          <p:cNvCxnSpPr/>
          <p:nvPr/>
        </p:nvCxnSpPr>
        <p:spPr>
          <a:xfrm flipV="1">
            <a:off x="8625280" y="28879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14ECEF-8246-4941-A0B8-F698C4338F89}"/>
              </a:ext>
            </a:extLst>
          </p:cNvPr>
          <p:cNvCxnSpPr/>
          <p:nvPr/>
        </p:nvCxnSpPr>
        <p:spPr>
          <a:xfrm flipV="1">
            <a:off x="958884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100B0-F155-473A-AD32-56A34B875781}"/>
              </a:ext>
            </a:extLst>
          </p:cNvPr>
          <p:cNvCxnSpPr/>
          <p:nvPr/>
        </p:nvCxnSpPr>
        <p:spPr>
          <a:xfrm flipV="1">
            <a:off x="9978257" y="28902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806841-6607-4DAA-A152-DA09D268A8BC}"/>
              </a:ext>
            </a:extLst>
          </p:cNvPr>
          <p:cNvCxnSpPr/>
          <p:nvPr/>
        </p:nvCxnSpPr>
        <p:spPr>
          <a:xfrm flipV="1">
            <a:off x="2621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D3E864-2AE8-4605-A8B3-3F4D68D4C283}"/>
              </a:ext>
            </a:extLst>
          </p:cNvPr>
          <p:cNvCxnSpPr/>
          <p:nvPr/>
        </p:nvCxnSpPr>
        <p:spPr>
          <a:xfrm flipV="1">
            <a:off x="191610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C43882-5C2B-4DC3-9DC8-C5238F3FE1DC}"/>
              </a:ext>
            </a:extLst>
          </p:cNvPr>
          <p:cNvSpPr txBox="1"/>
          <p:nvPr/>
        </p:nvSpPr>
        <p:spPr>
          <a:xfrm>
            <a:off x="1635496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785FEF-8CDB-4071-A016-FA035FF889CD}"/>
              </a:ext>
            </a:extLst>
          </p:cNvPr>
          <p:cNvSpPr txBox="1"/>
          <p:nvPr/>
        </p:nvSpPr>
        <p:spPr>
          <a:xfrm>
            <a:off x="237439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FD51C-7E5C-45F2-BD38-EA69505382EF}"/>
              </a:ext>
            </a:extLst>
          </p:cNvPr>
          <p:cNvSpPr txBox="1"/>
          <p:nvPr/>
        </p:nvSpPr>
        <p:spPr>
          <a:xfrm>
            <a:off x="2879382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AE5048-A2DA-4010-AB8F-739025B63594}"/>
              </a:ext>
            </a:extLst>
          </p:cNvPr>
          <p:cNvSpPr txBox="1"/>
          <p:nvPr/>
        </p:nvSpPr>
        <p:spPr>
          <a:xfrm>
            <a:off x="352528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1FE9EF-EEC6-4051-A222-F54E23F6C185}"/>
              </a:ext>
            </a:extLst>
          </p:cNvPr>
          <p:cNvSpPr txBox="1"/>
          <p:nvPr/>
        </p:nvSpPr>
        <p:spPr>
          <a:xfrm>
            <a:off x="4094246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1275EC-A660-4635-B4E9-C3895CF6A89C}"/>
              </a:ext>
            </a:extLst>
          </p:cNvPr>
          <p:cNvSpPr txBox="1"/>
          <p:nvPr/>
        </p:nvSpPr>
        <p:spPr>
          <a:xfrm>
            <a:off x="5259205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CBBD1E-B5D1-4D11-AECC-AFD8550CE90E}"/>
              </a:ext>
            </a:extLst>
          </p:cNvPr>
          <p:cNvSpPr txBox="1"/>
          <p:nvPr/>
        </p:nvSpPr>
        <p:spPr>
          <a:xfrm>
            <a:off x="5872740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48140E-3F94-4218-B189-4C9DFF2F50EE}"/>
              </a:ext>
            </a:extLst>
          </p:cNvPr>
          <p:cNvSpPr txBox="1"/>
          <p:nvPr/>
        </p:nvSpPr>
        <p:spPr>
          <a:xfrm>
            <a:off x="7138422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E0668-F34D-4F59-BA3C-A2D4B9964C45}"/>
              </a:ext>
            </a:extLst>
          </p:cNvPr>
          <p:cNvSpPr txBox="1"/>
          <p:nvPr/>
        </p:nvSpPr>
        <p:spPr>
          <a:xfrm>
            <a:off x="7866781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E477D3-4407-4AFD-A157-24524EF5EC5C}"/>
              </a:ext>
            </a:extLst>
          </p:cNvPr>
          <p:cNvSpPr txBox="1"/>
          <p:nvPr/>
        </p:nvSpPr>
        <p:spPr>
          <a:xfrm>
            <a:off x="8435200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6A968-12E0-4B7F-B55A-24E31408FC7F}"/>
              </a:ext>
            </a:extLst>
          </p:cNvPr>
          <p:cNvSpPr txBox="1"/>
          <p:nvPr/>
        </p:nvSpPr>
        <p:spPr>
          <a:xfrm>
            <a:off x="9399787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8654C-5B0A-4C68-9D3B-D21570A7565A}"/>
              </a:ext>
            </a:extLst>
          </p:cNvPr>
          <p:cNvSpPr txBox="1"/>
          <p:nvPr/>
        </p:nvSpPr>
        <p:spPr>
          <a:xfrm>
            <a:off x="9779408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1429E8-E5F7-47C4-88F3-A47547CA69EC}"/>
              </a:ext>
            </a:extLst>
          </p:cNvPr>
          <p:cNvSpPr txBox="1"/>
          <p:nvPr/>
        </p:nvSpPr>
        <p:spPr>
          <a:xfrm>
            <a:off x="1291043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018D42-5E2D-4CAD-A00B-4A119E88E83D}"/>
              </a:ext>
            </a:extLst>
          </p:cNvPr>
          <p:cNvCxnSpPr/>
          <p:nvPr/>
        </p:nvCxnSpPr>
        <p:spPr>
          <a:xfrm flipV="1">
            <a:off x="153416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90744E-1950-476E-A298-0EDC48B7F468}"/>
              </a:ext>
            </a:extLst>
          </p:cNvPr>
          <p:cNvCxnSpPr/>
          <p:nvPr/>
        </p:nvCxnSpPr>
        <p:spPr>
          <a:xfrm flipV="1">
            <a:off x="68174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ACBDADC-9176-42F4-AE1A-3EE3750ED22B}"/>
              </a:ext>
            </a:extLst>
          </p:cNvPr>
          <p:cNvSpPr txBox="1"/>
          <p:nvPr/>
        </p:nvSpPr>
        <p:spPr>
          <a:xfrm>
            <a:off x="6559239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14:cNvPr>
              <p14:cNvContentPartPr/>
              <p14:nvPr/>
            </p14:nvContentPartPr>
            <p14:xfrm>
              <a:off x="1909480" y="3393280"/>
              <a:ext cx="639360" cy="20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1840" y="33756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14:cNvPr>
              <p14:cNvContentPartPr/>
              <p14:nvPr/>
            </p14:nvContentPartPr>
            <p14:xfrm>
              <a:off x="2471080" y="3317320"/>
              <a:ext cx="93600" cy="14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3080" y="32993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7F560D3-0EFA-4A0F-A656-F1B31BDAE57E}"/>
              </a:ext>
            </a:extLst>
          </p:cNvPr>
          <p:cNvGrpSpPr/>
          <p:nvPr/>
        </p:nvGrpSpPr>
        <p:grpSpPr>
          <a:xfrm>
            <a:off x="1179040" y="30887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5E5DB9-8C1D-42E1-AF1D-DDD02C4DE153}"/>
              </a:ext>
            </a:extLst>
          </p:cNvPr>
          <p:cNvGrpSpPr/>
          <p:nvPr/>
        </p:nvGrpSpPr>
        <p:grpSpPr>
          <a:xfrm>
            <a:off x="3067960" y="29767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25229C-E218-4751-98CE-8C1082BDEE69}"/>
              </a:ext>
            </a:extLst>
          </p:cNvPr>
          <p:cNvCxnSpPr/>
          <p:nvPr/>
        </p:nvCxnSpPr>
        <p:spPr>
          <a:xfrm flipV="1">
            <a:off x="9062371" y="28759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616537-1800-4375-A4B2-CC5FE07C839B}"/>
              </a:ext>
            </a:extLst>
          </p:cNvPr>
          <p:cNvSpPr txBox="1"/>
          <p:nvPr/>
        </p:nvSpPr>
        <p:spPr>
          <a:xfrm>
            <a:off x="8800537" y="36193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14:cNvPr>
              <p14:cNvContentPartPr/>
              <p14:nvPr/>
            </p14:nvContentPartPr>
            <p14:xfrm>
              <a:off x="9123160" y="3301120"/>
              <a:ext cx="792000" cy="2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05160" y="32834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14:cNvPr>
              <p14:cNvContentPartPr/>
              <p14:nvPr/>
            </p14:nvContentPartPr>
            <p14:xfrm>
              <a:off x="9834520" y="3189880"/>
              <a:ext cx="114480" cy="212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16520" y="31722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E22F4-BD12-4A93-A983-EED0013EC1FD}"/>
              </a:ext>
            </a:extLst>
          </p:cNvPr>
          <p:cNvGrpSpPr/>
          <p:nvPr/>
        </p:nvGrpSpPr>
        <p:grpSpPr>
          <a:xfrm>
            <a:off x="8574880" y="29461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14:cNvPr>
              <p14:cNvContentPartPr/>
              <p14:nvPr/>
            </p14:nvContentPartPr>
            <p14:xfrm>
              <a:off x="7436920" y="3291400"/>
              <a:ext cx="649440" cy="5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18920" y="32737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14:cNvPr>
              <p14:cNvContentPartPr/>
              <p14:nvPr/>
            </p14:nvContentPartPr>
            <p14:xfrm>
              <a:off x="8010760" y="3199960"/>
              <a:ext cx="111600" cy="193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3120" y="31823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AB28FB4-0E83-4B4E-8F2D-B2079FD6D0C2}"/>
              </a:ext>
            </a:extLst>
          </p:cNvPr>
          <p:cNvGrpSpPr/>
          <p:nvPr/>
        </p:nvGrpSpPr>
        <p:grpSpPr>
          <a:xfrm>
            <a:off x="6786400" y="30070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14:cNvPr>
              <p14:cNvContentPartPr/>
              <p14:nvPr/>
            </p14:nvContentPartPr>
            <p14:xfrm>
              <a:off x="963520" y="2863600"/>
              <a:ext cx="1059840" cy="429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4520" y="2854600"/>
                <a:ext cx="10774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14:cNvPr>
              <p14:cNvContentPartPr/>
              <p14:nvPr/>
            </p14:nvContentPartPr>
            <p14:xfrm>
              <a:off x="8990800" y="2986360"/>
              <a:ext cx="1241280" cy="550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1800" y="2977720"/>
                <a:ext cx="125892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F2A0B28-978F-4916-AFB9-995D171D0888}"/>
              </a:ext>
            </a:extLst>
          </p:cNvPr>
          <p:cNvGrpSpPr/>
          <p:nvPr/>
        </p:nvGrpSpPr>
        <p:grpSpPr>
          <a:xfrm>
            <a:off x="6652960" y="2844160"/>
            <a:ext cx="937800" cy="499680"/>
            <a:chOff x="6652960" y="2844160"/>
            <a:chExt cx="9378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14:cNvPr>
                <p14:cNvContentPartPr/>
                <p14:nvPr/>
              </p14:nvContentPartPr>
              <p14:xfrm>
                <a:off x="6652960" y="2844160"/>
                <a:ext cx="937800" cy="49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44320" y="2835160"/>
                  <a:ext cx="9554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14:cNvPr>
                <p14:cNvContentPartPr/>
                <p14:nvPr/>
              </p14:nvContentPartPr>
              <p14:xfrm>
                <a:off x="7131760" y="2905720"/>
                <a:ext cx="163080" cy="28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3120" y="2897080"/>
                  <a:ext cx="180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14:cNvPr>
                <p14:cNvContentPartPr/>
                <p14:nvPr/>
              </p14:nvContentPartPr>
              <p14:xfrm>
                <a:off x="7131760" y="2946040"/>
                <a:ext cx="17100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120" y="2937400"/>
                  <a:ext cx="188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7480D9-D1CB-4FF5-B2F9-4FBA65EFAA9D}"/>
              </a:ext>
            </a:extLst>
          </p:cNvPr>
          <p:cNvGrpSpPr/>
          <p:nvPr/>
        </p:nvGrpSpPr>
        <p:grpSpPr>
          <a:xfrm>
            <a:off x="9531160" y="3027760"/>
            <a:ext cx="141120" cy="275040"/>
            <a:chOff x="9531160" y="3027760"/>
            <a:chExt cx="141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14:cNvPr>
                <p14:cNvContentPartPr/>
                <p14:nvPr/>
              </p14:nvContentPartPr>
              <p14:xfrm>
                <a:off x="9531160" y="3027760"/>
                <a:ext cx="141120" cy="27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2160" y="3018760"/>
                  <a:ext cx="158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14:cNvPr>
                <p14:cNvContentPartPr/>
                <p14:nvPr/>
              </p14:nvContentPartPr>
              <p14:xfrm>
                <a:off x="9549880" y="3068080"/>
                <a:ext cx="56160" cy="13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1240" y="3059080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BC0F00-16F8-4A35-8AFD-C2CAABD380B5}"/>
              </a:ext>
            </a:extLst>
          </p:cNvPr>
          <p:cNvGrpSpPr/>
          <p:nvPr/>
        </p:nvGrpSpPr>
        <p:grpSpPr>
          <a:xfrm>
            <a:off x="1480120" y="2915800"/>
            <a:ext cx="247320" cy="260280"/>
            <a:chOff x="1480120" y="2915800"/>
            <a:chExt cx="2473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14:cNvPr>
                <p14:cNvContentPartPr/>
                <p14:nvPr/>
              </p14:nvContentPartPr>
              <p14:xfrm>
                <a:off x="1480120" y="2935960"/>
                <a:ext cx="247320" cy="240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1480" y="2927320"/>
                  <a:ext cx="264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14:cNvPr>
                <p14:cNvContentPartPr/>
                <p14:nvPr/>
              </p14:nvContentPartPr>
              <p14:xfrm>
                <a:off x="1544200" y="2915800"/>
                <a:ext cx="90360" cy="13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5200" y="2907160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46C9824-7BEA-4EA4-AF2F-2AF486073DD3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136949" y="4267466"/>
            <a:ext cx="9552618" cy="248010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B5C7929-357A-CDF1-7D6E-834C5B80FFAF}"/>
              </a:ext>
            </a:extLst>
          </p:cNvPr>
          <p:cNvSpPr txBox="1"/>
          <p:nvPr/>
        </p:nvSpPr>
        <p:spPr>
          <a:xfrm>
            <a:off x="7937084" y="1047648"/>
            <a:ext cx="1275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[a-zA-Z0-9_]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946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6FCD-CD27-4D2A-B56F-7548EC367679}"/>
              </a:ext>
            </a:extLst>
          </p:cNvPr>
          <p:cNvSpPr txBox="1"/>
          <p:nvPr/>
        </p:nvSpPr>
        <p:spPr>
          <a:xfrm>
            <a:off x="1471006" y="514908"/>
            <a:ext cx="10258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-w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..: find boundary with 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text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61201E-D2FC-481B-BFD2-AC0E363E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56" y="3711617"/>
            <a:ext cx="9646652" cy="2715938"/>
          </a:xfrm>
          <a:prstGeom prst="rect">
            <a:avLst/>
          </a:prstGeom>
        </p:spPr>
      </p:pic>
      <p:graphicFrame>
        <p:nvGraphicFramePr>
          <p:cNvPr id="38" name="Table 12">
            <a:extLst>
              <a:ext uri="{FF2B5EF4-FFF2-40B4-BE49-F238E27FC236}">
                <a16:creationId xmlns:a16="http://schemas.microsoft.com/office/drawing/2014/main" id="{79489B5E-2F6A-4408-B422-6580701F5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06219"/>
              </p:ext>
            </p:extLst>
          </p:nvPr>
        </p:nvGraphicFramePr>
        <p:xfrm>
          <a:off x="1259256" y="1572135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1208317172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DC9DAA-9200-4C4E-900E-F6727AA7F0BD}"/>
              </a:ext>
            </a:extLst>
          </p:cNvPr>
          <p:cNvCxnSpPr/>
          <p:nvPr/>
        </p:nvCxnSpPr>
        <p:spPr>
          <a:xfrm flipV="1">
            <a:off x="1259256" y="226809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0F86F5-317C-43CD-8469-8349323EBB69}"/>
              </a:ext>
            </a:extLst>
          </p:cNvPr>
          <p:cNvSpPr txBox="1"/>
          <p:nvPr/>
        </p:nvSpPr>
        <p:spPr>
          <a:xfrm>
            <a:off x="1025342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49EE32-4886-4FBF-9AD6-C5182CBAD370}"/>
              </a:ext>
            </a:extLst>
          </p:cNvPr>
          <p:cNvGrpSpPr/>
          <p:nvPr/>
        </p:nvGrpSpPr>
        <p:grpSpPr>
          <a:xfrm>
            <a:off x="1635226" y="165821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E16A5A-7493-43C6-9CFC-C32F3F6B125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E16A5A-7493-43C6-9CFC-C32F3F6B12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1BE5E2-C9BE-4332-B805-212793EC671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1BE5E2-C9BE-4332-B805-212793EC67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4C1A26-9707-48AD-8CE6-A35797215B20}"/>
              </a:ext>
            </a:extLst>
          </p:cNvPr>
          <p:cNvGrpSpPr/>
          <p:nvPr/>
        </p:nvGrpSpPr>
        <p:grpSpPr>
          <a:xfrm>
            <a:off x="2760426" y="167957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257B2E-225C-42D0-BFD2-C50D962306A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257B2E-225C-42D0-BFD2-C50D962306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4AA8EE-F7CC-4FA8-A1BA-F5AEFCFE3B7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4AA8EE-F7CC-4FA8-A1BA-F5AEFCFE3B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EF67B5-6669-41B4-83CA-FA2AC81C63A9}"/>
              </a:ext>
            </a:extLst>
          </p:cNvPr>
          <p:cNvGrpSpPr/>
          <p:nvPr/>
        </p:nvGrpSpPr>
        <p:grpSpPr>
          <a:xfrm>
            <a:off x="3943896" y="166533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469A731-A0C4-42F1-919C-A01945AAD36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469A731-A0C4-42F1-919C-A01945AAD3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D71E79-1DD4-4D3B-8664-072A046F420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D71E79-1DD4-4D3B-8664-072A046F42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0B70E5-676B-4EC7-854C-28D60E4890F3}"/>
              </a:ext>
            </a:extLst>
          </p:cNvPr>
          <p:cNvGrpSpPr/>
          <p:nvPr/>
        </p:nvGrpSpPr>
        <p:grpSpPr>
          <a:xfrm>
            <a:off x="5638556" y="166533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8B4744-C99B-4B9F-8643-D03C76EBF1E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8B4744-C99B-4B9F-8643-D03C76EBF1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3FBE28-5DDA-4581-88CE-1652860D200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3FBE28-5DDA-4581-88CE-1652860D20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85E38B-2640-4207-94CA-6B806EB81E63}"/>
              </a:ext>
            </a:extLst>
          </p:cNvPr>
          <p:cNvGrpSpPr/>
          <p:nvPr/>
        </p:nvGrpSpPr>
        <p:grpSpPr>
          <a:xfrm>
            <a:off x="6961176" y="162465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06C375-A831-4B05-91B8-D26D44BB2B3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06C375-A831-4B05-91B8-D26D44BB2B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046C19-03CC-4687-85CC-65682A6A1F6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046C19-03CC-4687-85CC-65682A6A1F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2898786-E3FE-4E00-8DAD-9E49B51BD78B}"/>
              </a:ext>
            </a:extLst>
          </p:cNvPr>
          <p:cNvGrpSpPr/>
          <p:nvPr/>
        </p:nvGrpSpPr>
        <p:grpSpPr>
          <a:xfrm>
            <a:off x="8201016" y="165821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77A468-5229-4379-B8FA-A3D6BCCA30D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77A468-5229-4379-B8FA-A3D6BCCA30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07A91A-CDF3-4177-A4A7-AAB6E94CC181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07A91A-CDF3-4177-A4A7-AAB6E94CC1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A05EB8-C71C-4824-B682-805AC5DB0074}"/>
              </a:ext>
            </a:extLst>
          </p:cNvPr>
          <p:cNvGrpSpPr/>
          <p:nvPr/>
        </p:nvGrpSpPr>
        <p:grpSpPr>
          <a:xfrm>
            <a:off x="9234641" y="165821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93B69B-72BB-46E7-846C-1CDEFE85EB8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93B69B-72BB-46E7-846C-1CDEFE85EB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A6A41BF-E5C1-48CA-8F52-B067A3454618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A6A41BF-E5C1-48CA-8F52-B067A34546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811666-BDC4-4963-94D8-76584DA923D7}"/>
              </a:ext>
            </a:extLst>
          </p:cNvPr>
          <p:cNvCxnSpPr/>
          <p:nvPr/>
        </p:nvCxnSpPr>
        <p:spPr>
          <a:xfrm flipV="1">
            <a:off x="3169336" y="224269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8AF5865-4225-46BC-8E08-692B111A3C4D}"/>
              </a:ext>
            </a:extLst>
          </p:cNvPr>
          <p:cNvCxnSpPr/>
          <p:nvPr/>
        </p:nvCxnSpPr>
        <p:spPr>
          <a:xfrm flipV="1">
            <a:off x="380941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2C2C3F7-44D7-48E2-8FF3-14DFC286FEE6}"/>
              </a:ext>
            </a:extLst>
          </p:cNvPr>
          <p:cNvCxnSpPr/>
          <p:nvPr/>
        </p:nvCxnSpPr>
        <p:spPr>
          <a:xfrm flipV="1">
            <a:off x="4378376" y="22020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15FCDEA-8166-4C25-8790-D8EC57DEC389}"/>
              </a:ext>
            </a:extLst>
          </p:cNvPr>
          <p:cNvCxnSpPr/>
          <p:nvPr/>
        </p:nvCxnSpPr>
        <p:spPr>
          <a:xfrm flipV="1">
            <a:off x="554677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B21400-3ADC-475B-A347-D3543B97AD8A}"/>
              </a:ext>
            </a:extLst>
          </p:cNvPr>
          <p:cNvCxnSpPr/>
          <p:nvPr/>
        </p:nvCxnSpPr>
        <p:spPr>
          <a:xfrm flipV="1">
            <a:off x="6100496" y="225793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52B1D5-5336-406D-B1BF-F86A94B5A5E0}"/>
              </a:ext>
            </a:extLst>
          </p:cNvPr>
          <p:cNvCxnSpPr/>
          <p:nvPr/>
        </p:nvCxnSpPr>
        <p:spPr>
          <a:xfrm flipV="1">
            <a:off x="820101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AFC0EC5-512F-4590-9852-11F5FF59CBA3}"/>
              </a:ext>
            </a:extLst>
          </p:cNvPr>
          <p:cNvCxnSpPr/>
          <p:nvPr/>
        </p:nvCxnSpPr>
        <p:spPr>
          <a:xfrm flipV="1">
            <a:off x="7479489" y="224269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75064-3BD8-4EEC-8165-EA548A0B6D4E}"/>
              </a:ext>
            </a:extLst>
          </p:cNvPr>
          <p:cNvCxnSpPr/>
          <p:nvPr/>
        </p:nvCxnSpPr>
        <p:spPr>
          <a:xfrm flipV="1">
            <a:off x="866589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85D571-E236-4104-94FD-D318F475D167}"/>
              </a:ext>
            </a:extLst>
          </p:cNvPr>
          <p:cNvCxnSpPr/>
          <p:nvPr/>
        </p:nvCxnSpPr>
        <p:spPr>
          <a:xfrm flipV="1">
            <a:off x="963905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446CF2-B85F-418B-80E8-3504B4BD9C9E}"/>
              </a:ext>
            </a:extLst>
          </p:cNvPr>
          <p:cNvCxnSpPr/>
          <p:nvPr/>
        </p:nvCxnSpPr>
        <p:spPr>
          <a:xfrm flipV="1">
            <a:off x="2671496" y="225793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14CAE8-B727-40EF-B840-3F7B1F3E4857}"/>
              </a:ext>
            </a:extLst>
          </p:cNvPr>
          <p:cNvCxnSpPr/>
          <p:nvPr/>
        </p:nvCxnSpPr>
        <p:spPr>
          <a:xfrm flipV="1">
            <a:off x="1966316" y="225793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C50C08B-847F-4144-B528-68C7E6C4A387}"/>
              </a:ext>
            </a:extLst>
          </p:cNvPr>
          <p:cNvSpPr txBox="1"/>
          <p:nvPr/>
        </p:nvSpPr>
        <p:spPr>
          <a:xfrm>
            <a:off x="1685712" y="299123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33564A-59B3-4DB0-B8CB-5AD5F207C83D}"/>
              </a:ext>
            </a:extLst>
          </p:cNvPr>
          <p:cNvSpPr txBox="1"/>
          <p:nvPr/>
        </p:nvSpPr>
        <p:spPr>
          <a:xfrm>
            <a:off x="2424612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E6253A-1534-4748-B645-4461518B7256}"/>
              </a:ext>
            </a:extLst>
          </p:cNvPr>
          <p:cNvSpPr txBox="1"/>
          <p:nvPr/>
        </p:nvSpPr>
        <p:spPr>
          <a:xfrm>
            <a:off x="2929598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6C727-31C6-45FF-8FD2-7639F155EA72}"/>
              </a:ext>
            </a:extLst>
          </p:cNvPr>
          <p:cNvSpPr txBox="1"/>
          <p:nvPr/>
        </p:nvSpPr>
        <p:spPr>
          <a:xfrm>
            <a:off x="3575502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95237-9BC8-4ACB-9643-C630E6D5A488}"/>
              </a:ext>
            </a:extLst>
          </p:cNvPr>
          <p:cNvSpPr txBox="1"/>
          <p:nvPr/>
        </p:nvSpPr>
        <p:spPr>
          <a:xfrm>
            <a:off x="4144462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0EF6E0-19B7-4152-A288-24A8E4CF7245}"/>
              </a:ext>
            </a:extLst>
          </p:cNvPr>
          <p:cNvSpPr txBox="1"/>
          <p:nvPr/>
        </p:nvSpPr>
        <p:spPr>
          <a:xfrm>
            <a:off x="5309421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439568-7B6A-46F9-89F3-8800F36D3E22}"/>
              </a:ext>
            </a:extLst>
          </p:cNvPr>
          <p:cNvSpPr txBox="1"/>
          <p:nvPr/>
        </p:nvSpPr>
        <p:spPr>
          <a:xfrm>
            <a:off x="5922956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7A4BAA-3C40-4022-83A4-92537F2F3D8B}"/>
              </a:ext>
            </a:extLst>
          </p:cNvPr>
          <p:cNvSpPr txBox="1"/>
          <p:nvPr/>
        </p:nvSpPr>
        <p:spPr>
          <a:xfrm>
            <a:off x="7188638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C5CB9A-27AD-46B0-9EFB-6BCBC4021311}"/>
              </a:ext>
            </a:extLst>
          </p:cNvPr>
          <p:cNvSpPr txBox="1"/>
          <p:nvPr/>
        </p:nvSpPr>
        <p:spPr>
          <a:xfrm>
            <a:off x="7916997" y="300496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7D7630-033A-4760-9904-E9CA140A1F65}"/>
              </a:ext>
            </a:extLst>
          </p:cNvPr>
          <p:cNvSpPr txBox="1"/>
          <p:nvPr/>
        </p:nvSpPr>
        <p:spPr>
          <a:xfrm>
            <a:off x="8485416" y="300496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225E96-8BB2-48F7-91F3-C2E382F6027F}"/>
              </a:ext>
            </a:extLst>
          </p:cNvPr>
          <p:cNvSpPr txBox="1"/>
          <p:nvPr/>
        </p:nvSpPr>
        <p:spPr>
          <a:xfrm>
            <a:off x="9450003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549D3A9-7BA4-41FB-A80F-C94D6898F9AB}"/>
              </a:ext>
            </a:extLst>
          </p:cNvPr>
          <p:cNvSpPr txBox="1"/>
          <p:nvPr/>
        </p:nvSpPr>
        <p:spPr>
          <a:xfrm>
            <a:off x="10531680" y="333200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-w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720A48-5087-40D8-AF3B-CDA0865DCFDA}"/>
              </a:ext>
            </a:extLst>
          </p:cNvPr>
          <p:cNvSpPr txBox="1"/>
          <p:nvPr/>
        </p:nvSpPr>
        <p:spPr>
          <a:xfrm>
            <a:off x="1341259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EC16B1-6C34-4DE8-8347-7F73D823D626}"/>
              </a:ext>
            </a:extLst>
          </p:cNvPr>
          <p:cNvCxnSpPr/>
          <p:nvPr/>
        </p:nvCxnSpPr>
        <p:spPr>
          <a:xfrm flipV="1">
            <a:off x="1584376" y="226809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DA52C63-24F5-40B2-B2C8-8F189E0840D9}"/>
              </a:ext>
            </a:extLst>
          </p:cNvPr>
          <p:cNvCxnSpPr/>
          <p:nvPr/>
        </p:nvCxnSpPr>
        <p:spPr>
          <a:xfrm flipV="1">
            <a:off x="686761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FF08523-3B4C-4355-810E-94EBC0A6F0BB}"/>
              </a:ext>
            </a:extLst>
          </p:cNvPr>
          <p:cNvSpPr txBox="1"/>
          <p:nvPr/>
        </p:nvSpPr>
        <p:spPr>
          <a:xfrm>
            <a:off x="6609455" y="299123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5C46B08-8900-4433-BC92-12B5A8A8ED76}"/>
                  </a:ext>
                </a:extLst>
              </p14:cNvPr>
              <p14:cNvContentPartPr/>
              <p14:nvPr/>
            </p14:nvContentPartPr>
            <p14:xfrm>
              <a:off x="1959696" y="2755614"/>
              <a:ext cx="639360" cy="20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5C46B08-8900-4433-BC92-12B5A8A8ED7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1696" y="2737614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717D33A-2BE8-4C97-AF06-FD8FE9132CCA}"/>
                  </a:ext>
                </a:extLst>
              </p14:cNvPr>
              <p14:cNvContentPartPr/>
              <p14:nvPr/>
            </p14:nvContentPartPr>
            <p14:xfrm>
              <a:off x="2521296" y="2679654"/>
              <a:ext cx="93600" cy="149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717D33A-2BE8-4C97-AF06-FD8FE9132C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3365" y="2661654"/>
                <a:ext cx="129103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A4E058-F082-4959-8ECC-78DD76D3FCB2}"/>
              </a:ext>
            </a:extLst>
          </p:cNvPr>
          <p:cNvGrpSpPr/>
          <p:nvPr/>
        </p:nvGrpSpPr>
        <p:grpSpPr>
          <a:xfrm>
            <a:off x="3118176" y="2339094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7B9697F-57D2-48E9-AB93-DFF74335E895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7B9697F-57D2-48E9-AB93-DFF74335E8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1B7941F-619F-4116-80C0-2326C1C36AED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1B7941F-619F-4116-80C0-2326C1C36A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856A7AE-888D-40F4-88CA-E61D00C5AEF5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856A7AE-888D-40F4-88CA-E61D00C5AE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B2B7655-562C-4855-9AA0-78CBF7EEA694}"/>
              </a:ext>
            </a:extLst>
          </p:cNvPr>
          <p:cNvCxnSpPr/>
          <p:nvPr/>
        </p:nvCxnSpPr>
        <p:spPr>
          <a:xfrm flipV="1">
            <a:off x="9112587" y="223824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56517DD-59A3-4900-BFFB-A2C3E18392EA}"/>
              </a:ext>
            </a:extLst>
          </p:cNvPr>
          <p:cNvSpPr txBox="1"/>
          <p:nvPr/>
        </p:nvSpPr>
        <p:spPr>
          <a:xfrm>
            <a:off x="8850753" y="298170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56CDB0F-CE28-4A55-A2B8-721406767D8E}"/>
                  </a:ext>
                </a:extLst>
              </p14:cNvPr>
              <p14:cNvContentPartPr/>
              <p14:nvPr/>
            </p14:nvContentPartPr>
            <p14:xfrm>
              <a:off x="7487136" y="2653734"/>
              <a:ext cx="649440" cy="51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56CDB0F-CE28-4A55-A2B8-721406767D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69136" y="2635734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C0CFB89-E25D-4548-864A-C6132E13BD6B}"/>
                  </a:ext>
                </a:extLst>
              </p14:cNvPr>
              <p14:cNvContentPartPr/>
              <p14:nvPr/>
            </p14:nvContentPartPr>
            <p14:xfrm>
              <a:off x="8060976" y="2562294"/>
              <a:ext cx="111600" cy="193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C0CFB89-E25D-4548-864A-C6132E13BD6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42976" y="2544294"/>
                <a:ext cx="1472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282B245-E1CF-492C-A99B-EBD172B40C97}"/>
                  </a:ext>
                </a:extLst>
              </p14:cNvPr>
              <p14:cNvContentPartPr/>
              <p14:nvPr/>
            </p14:nvContentPartPr>
            <p14:xfrm>
              <a:off x="2000222" y="2538819"/>
              <a:ext cx="109800" cy="313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282B245-E1CF-492C-A99B-EBD172B40C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82222" y="2520819"/>
                <a:ext cx="145440" cy="34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374DE3-70D1-4667-875C-F29CB2B3E8E7}"/>
              </a:ext>
            </a:extLst>
          </p:cNvPr>
          <p:cNvGrpSpPr/>
          <p:nvPr/>
        </p:nvGrpSpPr>
        <p:grpSpPr>
          <a:xfrm>
            <a:off x="8642582" y="2223819"/>
            <a:ext cx="448560" cy="234000"/>
            <a:chOff x="8656000" y="2580280"/>
            <a:chExt cx="44856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4AF5F2E-6F42-4DAA-A0B3-31B179F3E067}"/>
                    </a:ext>
                  </a:extLst>
                </p14:cNvPr>
                <p14:cNvContentPartPr/>
                <p14:nvPr/>
              </p14:nvContentPartPr>
              <p14:xfrm>
                <a:off x="8656000" y="2722120"/>
                <a:ext cx="385560" cy="21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4AF5F2E-6F42-4DAA-A0B3-31B179F3E0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38000" y="2704120"/>
                  <a:ext cx="421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0FC47B-43BD-4D53-86B4-C3974E43CE80}"/>
                    </a:ext>
                  </a:extLst>
                </p14:cNvPr>
                <p14:cNvContentPartPr/>
                <p14:nvPr/>
              </p14:nvContentPartPr>
              <p14:xfrm>
                <a:off x="8669680" y="2631040"/>
                <a:ext cx="98280" cy="15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0FC47B-43BD-4D53-86B4-C3974E43CE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2040" y="2613400"/>
                  <a:ext cx="133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16468C4-9D5E-40FE-9F22-3FB359B6B0DC}"/>
                    </a:ext>
                  </a:extLst>
                </p14:cNvPr>
                <p14:cNvContentPartPr/>
                <p14:nvPr/>
              </p14:nvContentPartPr>
              <p14:xfrm>
                <a:off x="8992240" y="2580280"/>
                <a:ext cx="112320" cy="234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16468C4-9D5E-40FE-9F22-3FB359B6B0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74600" y="2562280"/>
                  <a:ext cx="147960" cy="26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3010EB91-BC01-44D6-BA4A-7A4D3F76F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34717" y="131996"/>
            <a:ext cx="1224539" cy="154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3EBAB-E1F7-939A-C897-D136C12AE4D2}"/>
              </a:ext>
            </a:extLst>
          </p:cNvPr>
          <p:cNvSpPr txBox="1"/>
          <p:nvPr/>
        </p:nvSpPr>
        <p:spPr>
          <a:xfrm>
            <a:off x="3496471" y="5755951"/>
            <a:ext cx="19037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including symbols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686FB1-D2B2-DA46-4636-B54011651102}"/>
              </a:ext>
            </a:extLst>
          </p:cNvPr>
          <p:cNvCxnSpPr/>
          <p:nvPr/>
        </p:nvCxnSpPr>
        <p:spPr>
          <a:xfrm flipH="1">
            <a:off x="1752077" y="5986631"/>
            <a:ext cx="1730327" cy="14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729D8F-9CD9-DEA0-8AE1-2CB6B6450A47}"/>
              </a:ext>
            </a:extLst>
          </p:cNvPr>
          <p:cNvCxnSpPr/>
          <p:nvPr/>
        </p:nvCxnSpPr>
        <p:spPr>
          <a:xfrm flipV="1">
            <a:off x="10063965" y="220800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BDEEAD-78ED-7C60-8027-FDEE7C37E4BD}"/>
              </a:ext>
            </a:extLst>
          </p:cNvPr>
          <p:cNvSpPr txBox="1"/>
          <p:nvPr/>
        </p:nvSpPr>
        <p:spPr>
          <a:xfrm>
            <a:off x="9873885" y="296267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5B1ACA-2A41-6F59-F09B-011B82E00508}"/>
              </a:ext>
            </a:extLst>
          </p:cNvPr>
          <p:cNvCxnSpPr>
            <a:cxnSpLocks/>
            <a:stCxn id="88" idx="0"/>
          </p:cNvCxnSpPr>
          <p:nvPr/>
        </p:nvCxnSpPr>
        <p:spPr>
          <a:xfrm flipH="1" flipV="1">
            <a:off x="10765593" y="2257935"/>
            <a:ext cx="1" cy="107406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BA66F2-1002-2C00-33BB-53360E1DADE9}"/>
              </a:ext>
            </a:extLst>
          </p:cNvPr>
          <p:cNvGrpSpPr/>
          <p:nvPr/>
        </p:nvGrpSpPr>
        <p:grpSpPr>
          <a:xfrm>
            <a:off x="9605886" y="3223281"/>
            <a:ext cx="1058040" cy="282960"/>
            <a:chOff x="9619304" y="3579742"/>
            <a:chExt cx="105804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D9B7E2-174E-8BA8-A486-8AF8E085D5C4}"/>
                    </a:ext>
                  </a:extLst>
                </p14:cNvPr>
                <p14:cNvContentPartPr/>
                <p14:nvPr/>
              </p14:nvContentPartPr>
              <p14:xfrm>
                <a:off x="9685904" y="3688102"/>
                <a:ext cx="991440" cy="47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D9B7E2-174E-8BA8-A486-8AF8E085D5C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68264" y="3670462"/>
                  <a:ext cx="1027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B765C2-801E-D7F4-1F0F-EBB75E2053F8}"/>
                    </a:ext>
                  </a:extLst>
                </p14:cNvPr>
                <p14:cNvContentPartPr/>
                <p14:nvPr/>
              </p14:nvContentPartPr>
              <p14:xfrm>
                <a:off x="10592744" y="3579742"/>
                <a:ext cx="84600" cy="223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B765C2-801E-D7F4-1F0F-EBB75E2053F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75104" y="3562102"/>
                  <a:ext cx="120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C5848D-A2CF-D149-6547-E8451DC17EF4}"/>
                    </a:ext>
                  </a:extLst>
                </p14:cNvPr>
                <p14:cNvContentPartPr/>
                <p14:nvPr/>
              </p14:nvContentPartPr>
              <p14:xfrm>
                <a:off x="9619304" y="3603142"/>
                <a:ext cx="258120" cy="25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C5848D-A2CF-D149-6547-E8451DC17EF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01664" y="3585502"/>
                  <a:ext cx="29376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C4474F-7263-025A-EB27-C3D8D1EF6CBE}"/>
                  </a:ext>
                </a:extLst>
              </p14:cNvPr>
              <p14:cNvContentPartPr/>
              <p14:nvPr/>
            </p14:nvContentPartPr>
            <p14:xfrm>
              <a:off x="7482606" y="2603361"/>
              <a:ext cx="117720" cy="174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C4474F-7263-025A-EB27-C3D8D1EF6CB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64606" y="2585721"/>
                <a:ext cx="153360" cy="2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7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539B0-F29B-4980-94B1-FF2D4EAB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29" y="0"/>
            <a:ext cx="8696084" cy="6858000"/>
          </a:xfrm>
          <a:prstGeom prst="rect">
            <a:avLst/>
          </a:prstGeom>
        </p:spPr>
      </p:pic>
      <p:pic>
        <p:nvPicPr>
          <p:cNvPr id="2050" name="Picture 2" descr="Icon Computer Bugs - Vector Illustration Stock Vector - Illustration of  error, programming: 191525660">
            <a:extLst>
              <a:ext uri="{FF2B5EF4-FFF2-40B4-BE49-F238E27FC236}">
                <a16:creationId xmlns:a16="http://schemas.microsoft.com/office/drawing/2014/main" id="{7D0CD0C1-0673-4C45-88FE-C002C9F5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36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FF0C6-0AB5-46E3-AD49-F0EA39488293}"/>
              </a:ext>
            </a:extLst>
          </p:cNvPr>
          <p:cNvSpPr txBox="1"/>
          <p:nvPr/>
        </p:nvSpPr>
        <p:spPr>
          <a:xfrm>
            <a:off x="166562" y="257907"/>
            <a:ext cx="25431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the patten in a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3CC7-8E12-45DC-A987-6B850217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23" y="4630072"/>
            <a:ext cx="7049477" cy="2227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F4308D-E666-4C5A-A4C5-71D685B9F48F}"/>
              </a:ext>
            </a:extLst>
          </p:cNvPr>
          <p:cNvSpPr/>
          <p:nvPr/>
        </p:nvSpPr>
        <p:spPr>
          <a:xfrm>
            <a:off x="5165972" y="5220677"/>
            <a:ext cx="930028" cy="1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74F30-E1A8-457B-B369-1B48BF6DA3CB}"/>
              </a:ext>
            </a:extLst>
          </p:cNvPr>
          <p:cNvSpPr/>
          <p:nvPr/>
        </p:nvSpPr>
        <p:spPr>
          <a:xfrm>
            <a:off x="9057857" y="5220676"/>
            <a:ext cx="1266266" cy="1637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66097-1D57-4FAA-9A63-E2A8D183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5CFDD-B5B9-4783-A2B3-1BEB0244D14A}"/>
              </a:ext>
            </a:extLst>
          </p:cNvPr>
          <p:cNvSpPr txBox="1"/>
          <p:nvPr/>
        </p:nvSpPr>
        <p:spPr>
          <a:xfrm>
            <a:off x="7434311" y="1182251"/>
            <a:ext cx="1844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E2D2-7965-4DDF-AB29-113830734652}"/>
              </a:ext>
            </a:extLst>
          </p:cNvPr>
          <p:cNvSpPr txBox="1"/>
          <p:nvPr/>
        </p:nvSpPr>
        <p:spPr>
          <a:xfrm>
            <a:off x="2579042" y="1246953"/>
            <a:ext cx="1925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15C25C-5CAD-457B-9AF3-581EDAAE97DE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082173-4724-4D6C-BD2E-975E74DB384B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56D55-BED7-4132-95A1-7A581AAB4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65" y="3629435"/>
            <a:ext cx="7102455" cy="17984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83943E-4B85-4A76-A856-3473498214F4}"/>
              </a:ext>
            </a:extLst>
          </p:cNvPr>
          <p:cNvSpPr txBox="1"/>
          <p:nvPr/>
        </p:nvSpPr>
        <p:spPr>
          <a:xfrm>
            <a:off x="1709255" y="2938925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to be Perl-compatible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94C7E-46CA-4CCB-839E-F9143A13304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001596" y="3308257"/>
            <a:ext cx="2667684" cy="513601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F91A6F05-0338-442F-9AF5-2071DD4F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600" y="3425191"/>
            <a:ext cx="3408639" cy="220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15870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shorthand classes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"word" character (letter, digit, or underscore)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      [a-zA-Z0-9_]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digit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whitespace (space, tab,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vtab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newline)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681F9-98F1-43C7-8D93-778900BCA99C}"/>
              </a:ext>
            </a:extLst>
          </p:cNvPr>
          <p:cNvSpPr txBox="1"/>
          <p:nvPr/>
        </p:nvSpPr>
        <p:spPr>
          <a:xfrm>
            <a:off x="5774340" y="5806686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-Po</a:t>
            </a:r>
          </a:p>
        </p:txBody>
      </p:sp>
      <p:pic>
        <p:nvPicPr>
          <p:cNvPr id="3075" name="Picture 3" descr="I Observe Something Magnifying Glass Stock Illustrations – 2 I Observe  Something Magnifying Glass Stock Illustrations, Vectors &amp; Clipart -  Dreamstime">
            <a:extLst>
              <a:ext uri="{FF2B5EF4-FFF2-40B4-BE49-F238E27FC236}">
                <a16:creationId xmlns:a16="http://schemas.microsoft.com/office/drawing/2014/main" id="{74F7FEE2-A0E9-46B3-9721-39CCC94D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74" y="5427911"/>
            <a:ext cx="137534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02178C-BC7C-444C-827B-BD8AF481430A}"/>
              </a:ext>
            </a:extLst>
          </p:cNvPr>
          <p:cNvSpPr txBox="1"/>
          <p:nvPr/>
        </p:nvSpPr>
        <p:spPr>
          <a:xfrm>
            <a:off x="7289460" y="1944013"/>
            <a:ext cx="41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following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B4076-046B-4A7B-8BAB-3F188121E9C1}"/>
              </a:ext>
            </a:extLst>
          </p:cNvPr>
          <p:cNvSpPr txBox="1"/>
          <p:nvPr/>
        </p:nvSpPr>
        <p:spPr>
          <a:xfrm>
            <a:off x="771382" y="1944013"/>
            <a:ext cx="42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preceding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6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EAF8-1DA2-4CE4-A650-579B44FC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2" y="3795472"/>
            <a:ext cx="8348016" cy="2134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AC337-7959-4B68-BCFB-5710FEB6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46FA-0B47-4C49-B2D2-755FE6E34054}"/>
              </a:ext>
            </a:extLst>
          </p:cNvPr>
          <p:cNvSpPr txBox="1"/>
          <p:nvPr/>
        </p:nvSpPr>
        <p:spPr>
          <a:xfrm>
            <a:off x="7434311" y="1182251"/>
            <a:ext cx="18447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</a:t>
            </a: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37371-947A-42A1-830E-BDA589BC3A4B}"/>
              </a:ext>
            </a:extLst>
          </p:cNvPr>
          <p:cNvSpPr txBox="1"/>
          <p:nvPr/>
        </p:nvSpPr>
        <p:spPr>
          <a:xfrm>
            <a:off x="2579042" y="1246953"/>
            <a:ext cx="19256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A07AC-ADDC-4F37-B294-AE111A58CB1B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993F39-9B69-4EE1-9789-3B9F6B37D546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8B93E-39DD-41E5-AEB8-32221D3C4A7E}"/>
              </a:ext>
            </a:extLst>
          </p:cNvPr>
          <p:cNvSpPr txBox="1"/>
          <p:nvPr/>
        </p:nvSpPr>
        <p:spPr>
          <a:xfrm>
            <a:off x="7289460" y="1944013"/>
            <a:ext cx="4445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following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6DA9-D487-4B41-9F9F-2DE8F1E04BD2}"/>
              </a:ext>
            </a:extLst>
          </p:cNvPr>
          <p:cNvSpPr txBox="1"/>
          <p:nvPr/>
        </p:nvSpPr>
        <p:spPr>
          <a:xfrm>
            <a:off x="550686" y="1991915"/>
            <a:ext cx="4481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preceding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52036-2F39-4E98-9376-E2FC8AE8B217}"/>
              </a:ext>
            </a:extLst>
          </p:cNvPr>
          <p:cNvCxnSpPr>
            <a:cxnSpLocks/>
          </p:cNvCxnSpPr>
          <p:nvPr/>
        </p:nvCxnSpPr>
        <p:spPr>
          <a:xfrm flipH="1">
            <a:off x="6944354" y="3429000"/>
            <a:ext cx="2334701" cy="68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9A31E-A2C0-4851-BCEE-4DBFF6AD1446}"/>
              </a:ext>
            </a:extLst>
          </p:cNvPr>
          <p:cNvCxnSpPr>
            <a:cxnSpLocks/>
          </p:cNvCxnSpPr>
          <p:nvPr/>
        </p:nvCxnSpPr>
        <p:spPr>
          <a:xfrm flipH="1">
            <a:off x="8573479" y="3505994"/>
            <a:ext cx="705576" cy="66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768D6F-5EF5-4624-BAF2-7E283EF79081}"/>
              </a:ext>
            </a:extLst>
          </p:cNvPr>
          <p:cNvSpPr txBox="1"/>
          <p:nvPr/>
        </p:nvSpPr>
        <p:spPr>
          <a:xfrm>
            <a:off x="9509760" y="3429000"/>
            <a:ext cx="2225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lookup pattern </a:t>
            </a:r>
            <a:r>
              <a:rPr lang="en-US" b="1" dirty="0"/>
              <a:t>MUST be</a:t>
            </a:r>
            <a:r>
              <a:rPr lang="en-US" dirty="0"/>
              <a:t> single quote  </a:t>
            </a:r>
            <a:r>
              <a:rPr lang="en-US" sz="2400" b="1" dirty="0">
                <a:solidFill>
                  <a:srgbClr val="FF0000"/>
                </a:solidFill>
              </a:rPr>
              <a:t>‘  ’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lookup string length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be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1D43C-1739-4262-B371-919DB29B657E}"/>
              </a:ext>
            </a:extLst>
          </p:cNvPr>
          <p:cNvSpPr txBox="1"/>
          <p:nvPr/>
        </p:nvSpPr>
        <p:spPr>
          <a:xfrm>
            <a:off x="67103" y="57773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Negative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56B7D-9023-4B30-90F0-26868C5A9DC3}"/>
              </a:ext>
            </a:extLst>
          </p:cNvPr>
          <p:cNvSpPr/>
          <p:nvPr/>
        </p:nvSpPr>
        <p:spPr>
          <a:xfrm>
            <a:off x="8114683" y="1582360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1E81E-861B-434A-B4AC-E301C50769F1}"/>
              </a:ext>
            </a:extLst>
          </p:cNvPr>
          <p:cNvSpPr/>
          <p:nvPr/>
        </p:nvSpPr>
        <p:spPr>
          <a:xfrm>
            <a:off x="2991612" y="1599219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FBF87-D0A8-4DF3-AA15-29A8C864B6F3}"/>
              </a:ext>
            </a:extLst>
          </p:cNvPr>
          <p:cNvCxnSpPr/>
          <p:nvPr/>
        </p:nvCxnSpPr>
        <p:spPr>
          <a:xfrm flipH="1" flipV="1">
            <a:off x="1735015" y="515171"/>
            <a:ext cx="1256597" cy="10840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82B69-9C73-4E6D-9AE4-73285C752C71}"/>
              </a:ext>
            </a:extLst>
          </p:cNvPr>
          <p:cNvCxnSpPr/>
          <p:nvPr/>
        </p:nvCxnSpPr>
        <p:spPr>
          <a:xfrm flipH="1" flipV="1">
            <a:off x="1741247" y="502050"/>
            <a:ext cx="6349928" cy="10324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7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D331B-8873-4B75-8474-C395F04AF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96677" y="1760076"/>
            <a:ext cx="11598645" cy="333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F534-2AA8-4E64-8875-A0CFC3019916}"/>
              </a:ext>
            </a:extLst>
          </p:cNvPr>
          <p:cNvSpPr txBox="1"/>
          <p:nvPr/>
        </p:nvSpPr>
        <p:spPr>
          <a:xfrm>
            <a:off x="296677" y="1390743"/>
            <a:ext cx="41741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 name mismatch problems using lookup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A46EE3-3BCC-4096-8688-6D860734F57F}"/>
              </a:ext>
            </a:extLst>
          </p:cNvPr>
          <p:cNvCxnSpPr/>
          <p:nvPr/>
        </p:nvCxnSpPr>
        <p:spPr>
          <a:xfrm flipH="1">
            <a:off x="4805680" y="1127760"/>
            <a:ext cx="508000" cy="13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831F04-9229-45FB-8230-E5DBE2F94997}"/>
              </a:ext>
            </a:extLst>
          </p:cNvPr>
          <p:cNvSpPr txBox="1"/>
          <p:nvPr/>
        </p:nvSpPr>
        <p:spPr>
          <a:xfrm>
            <a:off x="4836160" y="8331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a name!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A4EE0-E97F-4BD8-A106-5C04045AA977}"/>
              </a:ext>
            </a:extLst>
          </p:cNvPr>
          <p:cNvSpPr txBox="1"/>
          <p:nvPr/>
        </p:nvSpPr>
        <p:spPr>
          <a:xfrm>
            <a:off x="7218124" y="1074586"/>
            <a:ext cx="433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try. can’t have numbers before a name!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EE7F3-E1B3-4DAF-9B1C-F88BD4F6E45D}"/>
              </a:ext>
            </a:extLst>
          </p:cNvPr>
          <p:cNvCxnSpPr>
            <a:cxnSpLocks/>
          </p:cNvCxnSpPr>
          <p:nvPr/>
        </p:nvCxnSpPr>
        <p:spPr>
          <a:xfrm flipH="1">
            <a:off x="6350000" y="1443918"/>
            <a:ext cx="1568239" cy="218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3FD701-6839-420F-AE28-C74B5E9A8766}"/>
              </a:ext>
            </a:extLst>
          </p:cNvPr>
          <p:cNvSpPr txBox="1"/>
          <p:nvPr/>
        </p:nvSpPr>
        <p:spPr>
          <a:xfrm>
            <a:off x="296677" y="5470884"/>
            <a:ext cx="698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try. “Ave” can’t be the last name. Need more testing if necessary.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35CFF-A15C-454B-9D9A-45CC3274AAC6}"/>
              </a:ext>
            </a:extLst>
          </p:cNvPr>
          <p:cNvSpPr txBox="1"/>
          <p:nvPr/>
        </p:nvSpPr>
        <p:spPr>
          <a:xfrm>
            <a:off x="7918239" y="253551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F5AF6-06C0-6888-97A5-F0E903B0469D}"/>
              </a:ext>
            </a:extLst>
          </p:cNvPr>
          <p:cNvSpPr txBox="1"/>
          <p:nvPr/>
        </p:nvSpPr>
        <p:spPr>
          <a:xfrm>
            <a:off x="3968624" y="3921848"/>
            <a:ext cx="189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21157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DB759-F5D1-45D7-9AA5-74D4DA9F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247374"/>
            <a:ext cx="11552921" cy="636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76497-C6A7-4EC5-A52F-8E80E7C3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50" y="2488990"/>
            <a:ext cx="7651810" cy="2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2CF-E93E-49EC-9764-F7D9266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evidence to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23D0-FB69-4C2D-A980-05A6F8FE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name, phone number, email address, date of birth, zip code, SSN</a:t>
            </a:r>
          </a:p>
          <a:p>
            <a:r>
              <a:rPr lang="en-US" dirty="0"/>
              <a:t>User account validation</a:t>
            </a:r>
          </a:p>
          <a:p>
            <a:pPr lvl="1"/>
            <a:r>
              <a:rPr lang="en-US" dirty="0"/>
              <a:t>username, password</a:t>
            </a:r>
          </a:p>
          <a:p>
            <a:r>
              <a:rPr lang="en-US" dirty="0"/>
              <a:t>Source code</a:t>
            </a:r>
          </a:p>
          <a:p>
            <a:pPr lvl="1"/>
            <a:r>
              <a:rPr lang="en-US" dirty="0"/>
              <a:t>HTML, Java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website visited (URL), IP address, Hex, MAC address, timestamp</a:t>
            </a:r>
          </a:p>
          <a:p>
            <a:r>
              <a:rPr lang="en-US" dirty="0"/>
              <a:t>File</a:t>
            </a:r>
          </a:p>
          <a:p>
            <a:pPr lvl="1"/>
            <a:r>
              <a:rPr lang="en-US" dirty="0"/>
              <a:t>file names,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18718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27046-FDE3-4EEA-BF3C-B8B13175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195"/>
            <a:ext cx="12192000" cy="551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512D7-7214-4F41-BC86-480726C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90" y="2361049"/>
            <a:ext cx="6528129" cy="19264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0B4659-8369-424A-8864-AE6D03874ADE}"/>
              </a:ext>
            </a:extLst>
          </p:cNvPr>
          <p:cNvCxnSpPr>
            <a:cxnSpLocks/>
          </p:cNvCxnSpPr>
          <p:nvPr/>
        </p:nvCxnSpPr>
        <p:spPr>
          <a:xfrm flipH="1" flipV="1">
            <a:off x="6546715" y="1264596"/>
            <a:ext cx="2237777" cy="158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A52699-6F23-E8DB-634D-9F44AA7D8CFD}"/>
              </a:ext>
            </a:extLst>
          </p:cNvPr>
          <p:cNvSpPr txBox="1"/>
          <p:nvPr/>
        </p:nvSpPr>
        <p:spPr>
          <a:xfrm>
            <a:off x="0" y="301863"/>
            <a:ext cx="38054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Exclude Ave, St, and Dr from last name</a:t>
            </a:r>
          </a:p>
        </p:txBody>
      </p:sp>
    </p:spTree>
    <p:extLst>
      <p:ext uri="{BB962C8B-B14F-4D97-AF65-F5344CB8AC3E}">
        <p14:creationId xmlns:p14="http://schemas.microsoft.com/office/powerpoint/2010/main" val="173282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22F1-69D1-4A8D-A61C-E1891115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FBD1-167E-4A2C-9C81-B2F05F93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10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1234567890</a:t>
            </a:r>
          </a:p>
          <a:p>
            <a:r>
              <a:rPr lang="en-US" dirty="0"/>
              <a:t>123.456.7890</a:t>
            </a:r>
          </a:p>
          <a:p>
            <a:r>
              <a:rPr lang="en-US" dirty="0"/>
              <a:t>123-456-7890</a:t>
            </a:r>
          </a:p>
          <a:p>
            <a:r>
              <a:rPr lang="en-US" dirty="0"/>
              <a:t>123 456 7890</a:t>
            </a:r>
          </a:p>
          <a:p>
            <a:r>
              <a:rPr lang="en-US" dirty="0"/>
              <a:t>(123)456-7890</a:t>
            </a:r>
          </a:p>
          <a:p>
            <a:r>
              <a:rPr lang="en-US" dirty="0"/>
              <a:t>+11234567890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031C1-97C3-4619-809C-1AA4EB60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64" y="1230376"/>
            <a:ext cx="1686616" cy="4397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6B36D6-6217-4F10-B0FB-ED1FF8C180CB}"/>
              </a:ext>
            </a:extLst>
          </p:cNvPr>
          <p:cNvSpPr txBox="1"/>
          <p:nvPr/>
        </p:nvSpPr>
        <p:spPr>
          <a:xfrm>
            <a:off x="4643120" y="1918454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F79F5-9BAB-4D07-9E47-47C947103F1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39440" y="2032000"/>
            <a:ext cx="1503680" cy="30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D515D-FC56-40C6-BBD5-34B1019079FB}"/>
              </a:ext>
            </a:extLst>
          </p:cNvPr>
          <p:cNvSpPr txBox="1"/>
          <p:nvPr/>
        </p:nvSpPr>
        <p:spPr>
          <a:xfrm>
            <a:off x="5764294" y="3544669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[0-9]{10}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062B528-DFAA-4901-B429-4541B579A08F}"/>
              </a:ext>
            </a:extLst>
          </p:cNvPr>
          <p:cNvSpPr/>
          <p:nvPr/>
        </p:nvSpPr>
        <p:spPr>
          <a:xfrm>
            <a:off x="6573520" y="2865120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C7EDDB-2F3C-4DF7-911F-47576FA4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96" y="4633222"/>
            <a:ext cx="3647496" cy="19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4C359-109B-4B73-8090-BF08F339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56" y="872952"/>
            <a:ext cx="9123800" cy="192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8B77-9E73-41AF-AE5E-1EC15164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56" y="4509852"/>
            <a:ext cx="9269362" cy="180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DFF7-B85B-46F7-9D76-C3443B0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52" y="2927376"/>
            <a:ext cx="5378895" cy="14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1BF15-C2DF-417B-BA19-99146F872AC3}"/>
              </a:ext>
            </a:extLst>
          </p:cNvPr>
          <p:cNvSpPr txBox="1"/>
          <p:nvPr/>
        </p:nvSpPr>
        <p:spPr>
          <a:xfrm>
            <a:off x="1319156" y="503620"/>
            <a:ext cx="639348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10 digitals phone numbers (</a:t>
            </a:r>
            <a:r>
              <a:rPr lang="en-US" dirty="0" err="1"/>
              <a:t>xxxxxxxxxx</a:t>
            </a:r>
            <a:r>
              <a:rPr lang="en-US" dirty="0"/>
              <a:t> and x is a digital)</a:t>
            </a:r>
          </a:p>
        </p:txBody>
      </p:sp>
    </p:spTree>
    <p:extLst>
      <p:ext uri="{BB962C8B-B14F-4D97-AF65-F5344CB8AC3E}">
        <p14:creationId xmlns:p14="http://schemas.microsoft.com/office/powerpoint/2010/main" val="118971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2E47F-8027-4198-B664-03F098A14CAA}"/>
              </a:ext>
            </a:extLst>
          </p:cNvPr>
          <p:cNvSpPr txBox="1"/>
          <p:nvPr/>
        </p:nvSpPr>
        <p:spPr>
          <a:xfrm>
            <a:off x="1187076" y="564580"/>
            <a:ext cx="89932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any 10 digitals phone numbers with the patten </a:t>
            </a:r>
            <a:r>
              <a:rPr lang="en-US" dirty="0" err="1"/>
              <a:t>xxx.xxxx.xxx</a:t>
            </a:r>
            <a:r>
              <a:rPr lang="en-US" dirty="0"/>
              <a:t> and x is a digital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8BCB3-BF3F-4A93-838E-764F88E977A2}"/>
              </a:ext>
            </a:extLst>
          </p:cNvPr>
          <p:cNvSpPr txBox="1"/>
          <p:nvPr/>
        </p:nvSpPr>
        <p:spPr>
          <a:xfrm>
            <a:off x="2976880" y="1049581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57D64-7A1D-4CC6-88FB-11A83274E503}"/>
              </a:ext>
            </a:extLst>
          </p:cNvPr>
          <p:cNvSpPr txBox="1"/>
          <p:nvPr/>
        </p:nvSpPr>
        <p:spPr>
          <a:xfrm>
            <a:off x="2346137" y="2394178"/>
            <a:ext cx="667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\b[0-9]{3} \.[0-9]{3}\.[0-9]{4}\b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B5E0158-71BC-4C84-BCAE-6A6C714C60D2}"/>
              </a:ext>
            </a:extLst>
          </p:cNvPr>
          <p:cNvSpPr/>
          <p:nvPr/>
        </p:nvSpPr>
        <p:spPr>
          <a:xfrm>
            <a:off x="5288280" y="1830298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BBB1-63C5-47AB-B17F-B9CC44BF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04" y="3204914"/>
            <a:ext cx="8364515" cy="1515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DCDC7-53B0-45D9-A0F8-A209E196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2" y="5045668"/>
            <a:ext cx="10341236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D9795-C15F-44F7-BABB-D3307EDF127D}"/>
              </a:ext>
            </a:extLst>
          </p:cNvPr>
          <p:cNvSpPr txBox="1"/>
          <p:nvPr/>
        </p:nvSpPr>
        <p:spPr>
          <a:xfrm>
            <a:off x="4724400" y="791755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30CB2-4E8B-4245-80CB-AACECD95E09F}"/>
              </a:ext>
            </a:extLst>
          </p:cNvPr>
          <p:cNvSpPr txBox="1"/>
          <p:nvPr/>
        </p:nvSpPr>
        <p:spPr>
          <a:xfrm>
            <a:off x="4724400" y="1622752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6EFB1-31C6-4851-B6A6-23FA663291C1}"/>
              </a:ext>
            </a:extLst>
          </p:cNvPr>
          <p:cNvSpPr txBox="1"/>
          <p:nvPr/>
        </p:nvSpPr>
        <p:spPr>
          <a:xfrm>
            <a:off x="1625600" y="1330364"/>
            <a:ext cx="2849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both?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DA8C-CB16-45AA-A652-A476E7BE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749"/>
            <a:ext cx="3985605" cy="18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3F0F6-AC94-4B24-B971-75F3A7A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8" y="2588918"/>
            <a:ext cx="9953832" cy="1680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4B634-5A0B-4390-A9EF-6347BAF73035}"/>
              </a:ext>
            </a:extLst>
          </p:cNvPr>
          <p:cNvSpPr txBox="1"/>
          <p:nvPr/>
        </p:nvSpPr>
        <p:spPr>
          <a:xfrm>
            <a:off x="3985605" y="542603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4195242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9342-CAD4-4AB0-8686-03ABA03F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" y="2518331"/>
            <a:ext cx="10958510" cy="182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8A8-BB5B-4C05-B66B-F3F7548B6DF8}"/>
              </a:ext>
            </a:extLst>
          </p:cNvPr>
          <p:cNvSpPr txBox="1"/>
          <p:nvPr/>
        </p:nvSpPr>
        <p:spPr>
          <a:xfrm>
            <a:off x="616745" y="2148999"/>
            <a:ext cx="30662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both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57322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5058410" y="281076"/>
            <a:ext cx="50622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32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four?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C8EF-5222-45FE-9E22-12E38832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5" y="3719768"/>
            <a:ext cx="10072399" cy="17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6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86C16-16BE-4A97-9E27-AC983627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0" y="1615283"/>
            <a:ext cx="11065199" cy="36274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46B73F8-520E-46C1-876F-C045578B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2174240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98EF9A-4498-494F-A02A-60BC4D01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03037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6B0466-67AB-43E6-8FC7-EA25BC41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043681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F807ACB-1F9A-449F-B61B-BD138829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83123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9C1FF-D1BF-43B7-A355-DC9C325EF3E9}"/>
              </a:ext>
            </a:extLst>
          </p:cNvPr>
          <p:cNvSpPr txBox="1"/>
          <p:nvPr/>
        </p:nvSpPr>
        <p:spPr>
          <a:xfrm>
            <a:off x="563400" y="1239699"/>
            <a:ext cx="32825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all four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22579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7426471" y="0"/>
            <a:ext cx="47108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6"/>
                </a:solidFill>
                <a:latin typeface="Abadi" panose="020B0604020104020204" pitchFamily="34" charset="0"/>
              </a:rPr>
              <a:t>123</a:t>
            </a:r>
            <a:r>
              <a:rPr lang="en-US" sz="4800" dirty="0">
                <a:solidFill>
                  <a:srgbClr val="C00000"/>
                </a:solidFill>
                <a:latin typeface="Abadi" panose="020B0604020104020204" pitchFamily="34" charset="0"/>
              </a:rPr>
              <a:t>)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456-7890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five?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08EA3-BB70-4BE6-92FE-CC68D399B25B}"/>
              </a:ext>
            </a:extLst>
          </p:cNvPr>
          <p:cNvSpPr txBox="1"/>
          <p:nvPr/>
        </p:nvSpPr>
        <p:spPr>
          <a:xfrm>
            <a:off x="758094" y="3253037"/>
            <a:ext cx="111838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syntax: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if</a:t>
            </a:r>
            <a:r>
              <a:rPr lang="en-US" sz="36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then</a:t>
            </a:r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3600" dirty="0" err="1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else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GB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\(</a:t>
            </a:r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)? </a:t>
            </a:r>
            <a:r>
              <a:rPr lang="en-GB" sz="2000" dirty="0">
                <a:solidFill>
                  <a:schemeClr val="accent6"/>
                </a:solidFill>
              </a:rPr>
              <a:t>\b[0-9]{3}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) </a:t>
            </a:r>
            <a:r>
              <a:rPr lang="en-US" sz="4800" dirty="0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\)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2400" dirty="0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[. -]?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GB" sz="4800" dirty="0"/>
              <a:t> </a:t>
            </a:r>
            <a:r>
              <a:rPr lang="en-GB" sz="2000" dirty="0">
                <a:solidFill>
                  <a:srgbClr val="7030A0"/>
                </a:solidFill>
              </a:rPr>
              <a:t>[0-9]{3}[. -]?[0-9]{4}\b</a:t>
            </a:r>
            <a:endParaRPr lang="en-GB" sz="48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C88D-EB75-407C-B6E9-ADA8B8C1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6" y="5149415"/>
            <a:ext cx="10668925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32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8C2C-4236-4D97-A6C9-ECA4889A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email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C95B-82E5-46E9-91A2-57A5F068E6F9}"/>
              </a:ext>
            </a:extLst>
          </p:cNvPr>
          <p:cNvSpPr txBox="1"/>
          <p:nvPr/>
        </p:nvSpPr>
        <p:spPr>
          <a:xfrm>
            <a:off x="2360246" y="2163578"/>
            <a:ext cx="7002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badi" panose="020B0604020104020204" pitchFamily="34" charset="0"/>
              </a:rPr>
              <a:t>johndoe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r>
              <a:rPr lang="en-US" sz="4800" dirty="0">
                <a:solidFill>
                  <a:schemeClr val="accent5"/>
                </a:solidFill>
                <a:latin typeface="Abadi" panose="020B0604020104020204" pitchFamily="34" charset="0"/>
              </a:rPr>
              <a:t>ubalt</a:t>
            </a:r>
            <a:r>
              <a:rPr lang="en-US" sz="48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edu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A585E-384C-4017-9EF7-68136C4B3DEB}"/>
              </a:ext>
            </a:extLst>
          </p:cNvPr>
          <p:cNvSpPr/>
          <p:nvPr/>
        </p:nvSpPr>
        <p:spPr>
          <a:xfrm>
            <a:off x="2243016" y="2229671"/>
            <a:ext cx="235243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205DC-ECAF-474E-9E71-0A90425D27D7}"/>
              </a:ext>
            </a:extLst>
          </p:cNvPr>
          <p:cNvSpPr/>
          <p:nvPr/>
        </p:nvSpPr>
        <p:spPr>
          <a:xfrm>
            <a:off x="5203092" y="2196624"/>
            <a:ext cx="250024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7D51-6F00-46CF-848C-33965170A0A0}"/>
              </a:ext>
            </a:extLst>
          </p:cNvPr>
          <p:cNvSpPr txBox="1"/>
          <p:nvPr/>
        </p:nvSpPr>
        <p:spPr>
          <a:xfrm>
            <a:off x="6096000" y="1746945"/>
            <a:ext cx="203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domain name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A6D5-6A9D-41DA-8A65-CDBD2DF156EF}"/>
              </a:ext>
            </a:extLst>
          </p:cNvPr>
          <p:cNvSpPr txBox="1"/>
          <p:nvPr/>
        </p:nvSpPr>
        <p:spPr>
          <a:xfrm>
            <a:off x="2770554" y="1730422"/>
            <a:ext cx="142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Local part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48AD3-4030-4B5E-8432-7ED796915C35}"/>
              </a:ext>
            </a:extLst>
          </p:cNvPr>
          <p:cNvSpPr txBox="1"/>
          <p:nvPr/>
        </p:nvSpPr>
        <p:spPr>
          <a:xfrm>
            <a:off x="7340599" y="0"/>
            <a:ext cx="5140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john.doe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gmail.com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john-doe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md.gov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johnDoe001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mozilla.org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79A1A-12C0-4B1D-BC82-5C3FD33F8B86}"/>
              </a:ext>
            </a:extLst>
          </p:cNvPr>
          <p:cNvSpPr txBox="1"/>
          <p:nvPr/>
        </p:nvSpPr>
        <p:spPr>
          <a:xfrm>
            <a:off x="1555262" y="3459654"/>
            <a:ext cx="31659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Consists of letters, digital, -,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2-15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r>
              <a:rPr lang="en-US" sz="2000" b="1" dirty="0">
                <a:solidFill>
                  <a:schemeClr val="accent4"/>
                </a:solidFill>
                <a:latin typeface="Abadi" panose="020B0604020104020204" pitchFamily="34" charset="0"/>
              </a:rPr>
              <a:t>[a-zA-Z0-9.-]{2,15}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5C988-DBE0-4CFF-BC3C-28B9C99ACB5A}"/>
              </a:ext>
            </a:extLst>
          </p:cNvPr>
          <p:cNvSpPr txBox="1"/>
          <p:nvPr/>
        </p:nvSpPr>
        <p:spPr>
          <a:xfrm>
            <a:off x="5115976" y="3551987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1-15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badi" panose="020B0604020104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[a-zA-Z0-9]{1,15}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FCF9B-677D-4876-88C1-D389B6813CB8}"/>
              </a:ext>
            </a:extLst>
          </p:cNvPr>
          <p:cNvSpPr txBox="1"/>
          <p:nvPr/>
        </p:nvSpPr>
        <p:spPr>
          <a:xfrm>
            <a:off x="8323803" y="3428875"/>
            <a:ext cx="29770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3-4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[a-zA-Z0-9]{3,4}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7A2B9-54D5-4496-8CCF-80C3F5CBEF01}"/>
              </a:ext>
            </a:extLst>
          </p:cNvPr>
          <p:cNvSpPr txBox="1"/>
          <p:nvPr/>
        </p:nvSpPr>
        <p:spPr>
          <a:xfrm>
            <a:off x="4595447" y="3459652"/>
            <a:ext cx="701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D3CA2-991C-4189-BD14-A5B3354A6D21}"/>
              </a:ext>
            </a:extLst>
          </p:cNvPr>
          <p:cNvSpPr txBox="1"/>
          <p:nvPr/>
        </p:nvSpPr>
        <p:spPr>
          <a:xfrm>
            <a:off x="7909934" y="3265828"/>
            <a:ext cx="373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endParaRPr lang="en-US" sz="4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74526-8557-400B-8409-F3DFB8DEF173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138228" y="2994575"/>
            <a:ext cx="281004" cy="46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62F996-1C46-4BF8-9DE9-E13D479FE927}"/>
              </a:ext>
            </a:extLst>
          </p:cNvPr>
          <p:cNvCxnSpPr>
            <a:endCxn id="21" idx="0"/>
          </p:cNvCxnSpPr>
          <p:nvPr/>
        </p:nvCxnSpPr>
        <p:spPr>
          <a:xfrm>
            <a:off x="4946162" y="2619681"/>
            <a:ext cx="1" cy="8399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EE045-ED95-49F9-A351-92303E90115C}"/>
              </a:ext>
            </a:extLst>
          </p:cNvPr>
          <p:cNvCxnSpPr>
            <a:endCxn id="18" idx="0"/>
          </p:cNvCxnSpPr>
          <p:nvPr/>
        </p:nvCxnSpPr>
        <p:spPr>
          <a:xfrm>
            <a:off x="5854529" y="2771669"/>
            <a:ext cx="611336" cy="78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8C4F5E-C855-4D2C-9332-46EB2F2C8DCE}"/>
              </a:ext>
            </a:extLst>
          </p:cNvPr>
          <p:cNvCxnSpPr>
            <a:cxnSpLocks/>
          </p:cNvCxnSpPr>
          <p:nvPr/>
        </p:nvCxnSpPr>
        <p:spPr>
          <a:xfrm>
            <a:off x="6616656" y="2771669"/>
            <a:ext cx="1456027" cy="917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03580-394C-4A07-9336-9B8F0CC2590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521316" y="2876378"/>
            <a:ext cx="2291036" cy="55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C31E69-5870-4EE9-ADAC-E4826B037AC3}"/>
              </a:ext>
            </a:extLst>
          </p:cNvPr>
          <p:cNvSpPr txBox="1"/>
          <p:nvPr/>
        </p:nvSpPr>
        <p:spPr>
          <a:xfrm>
            <a:off x="4123460" y="4167540"/>
            <a:ext cx="67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71342D-267D-4C0E-ACAD-D665BF8A8FE7}"/>
              </a:ext>
            </a:extLst>
          </p:cNvPr>
          <p:cNvSpPr txBox="1"/>
          <p:nvPr/>
        </p:nvSpPr>
        <p:spPr>
          <a:xfrm>
            <a:off x="7703333" y="4093910"/>
            <a:ext cx="524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\.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688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1A8EA0-02DB-4993-B32B-19B0528E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6416"/>
            <a:ext cx="5860288" cy="172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63ACE-C59A-46AC-A63E-9533762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 expression (regex)?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5327-1E98-49C3-99CC-8C141B37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6643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special text string for describing a search pattern</a:t>
            </a:r>
          </a:p>
          <a:p>
            <a:pPr lvl="1"/>
            <a:r>
              <a:rPr lang="en-GB" dirty="0"/>
              <a:t>string is written in an expression language </a:t>
            </a:r>
          </a:p>
          <a:p>
            <a:r>
              <a:rPr lang="en-GB" dirty="0"/>
              <a:t>Extremely useful in extracting information from</a:t>
            </a:r>
          </a:p>
          <a:p>
            <a:pPr lvl="1"/>
            <a:r>
              <a:rPr lang="en-GB" dirty="0"/>
              <a:t>text file: source code, log files, </a:t>
            </a:r>
          </a:p>
          <a:p>
            <a:pPr lvl="1"/>
            <a:r>
              <a:rPr lang="en-GB" dirty="0"/>
              <a:t>documents: spreadsheets, PowerPoint, Word (need to unzip them)</a:t>
            </a:r>
          </a:p>
          <a:p>
            <a:pPr lvl="1"/>
            <a:r>
              <a:rPr lang="en-GB" dirty="0"/>
              <a:t>binary strings in files</a:t>
            </a:r>
          </a:p>
          <a:p>
            <a:r>
              <a:rPr lang="en-GB" dirty="0"/>
              <a:t>Often use with </a:t>
            </a:r>
            <a:r>
              <a:rPr lang="en-GB" i="1" dirty="0">
                <a:solidFill>
                  <a:srgbClr val="5FC5A6"/>
                </a:solidFill>
                <a:latin typeface="Abadi" panose="020B0604020104020204" pitchFamily="34" charset="0"/>
              </a:rPr>
              <a:t>grep</a:t>
            </a:r>
            <a:r>
              <a:rPr lang="en-GB" dirty="0"/>
              <a:t> command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4DF71-BAEB-42DE-9D02-C69E7158B755}"/>
              </a:ext>
            </a:extLst>
          </p:cNvPr>
          <p:cNvSpPr txBox="1"/>
          <p:nvPr/>
        </p:nvSpPr>
        <p:spPr>
          <a:xfrm>
            <a:off x="7580923" y="4022845"/>
            <a:ext cx="4157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f, </a:t>
            </a:r>
            <a:r>
              <a:rPr lang="en-US" sz="1400" b="1" i="0" dirty="0" err="1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r,a,n,k</a:t>
            </a:r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  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Literal Characters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|</a:t>
            </a:r>
            <a:r>
              <a:rPr lang="en-US" sz="1400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400" i="0" dirty="0">
                <a:solidFill>
                  <a:srgbClr val="303030"/>
                </a:solidFill>
                <a:effectLst/>
                <a:latin typeface="Merriweather" panose="00000500000000000000" pitchFamily="2" charset="0"/>
              </a:rPr>
              <a:t>Logic: or</a:t>
            </a:r>
          </a:p>
          <a:p>
            <a:pPr algn="l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rriweather" panose="00000500000000000000" pitchFamily="2" charset="0"/>
              </a:rPr>
              <a:t>( | )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 or relation in a group </a:t>
            </a:r>
            <a:endParaRPr lang="en-US" sz="1400" i="0" dirty="0">
              <a:solidFill>
                <a:srgbClr val="303030"/>
              </a:solidFill>
              <a:effectLst/>
              <a:latin typeface="Merriweather" panose="000005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2E845-D820-4C25-822B-83E4F497A8FF}"/>
              </a:ext>
            </a:extLst>
          </p:cNvPr>
          <p:cNvCxnSpPr>
            <a:cxnSpLocks/>
          </p:cNvCxnSpPr>
          <p:nvPr/>
        </p:nvCxnSpPr>
        <p:spPr>
          <a:xfrm flipV="1">
            <a:off x="6377354" y="4206370"/>
            <a:ext cx="1297354" cy="60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CB552-7234-4FB3-9ECE-530CA8F42B6B}"/>
              </a:ext>
            </a:extLst>
          </p:cNvPr>
          <p:cNvCxnSpPr>
            <a:cxnSpLocks/>
          </p:cNvCxnSpPr>
          <p:nvPr/>
        </p:nvCxnSpPr>
        <p:spPr>
          <a:xfrm flipV="1">
            <a:off x="5908431" y="4582361"/>
            <a:ext cx="1766277" cy="110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72B1C-C6A8-4DA2-A6F5-57DA7F918A1F}"/>
              </a:ext>
            </a:extLst>
          </p:cNvPr>
          <p:cNvSpPr txBox="1"/>
          <p:nvPr/>
        </p:nvSpPr>
        <p:spPr>
          <a:xfrm>
            <a:off x="7580923" y="6557355"/>
            <a:ext cx="32433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https://jex.im/regulex/#!flags=&amp;re=(f%7CF)rank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D2864-550B-433A-9E52-D4EFF504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41" y="3786111"/>
            <a:ext cx="1585097" cy="70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55B20C-9185-4115-A56F-C857AAF5D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08" y="4892175"/>
            <a:ext cx="2590246" cy="16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0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0571-EC1C-4F00-A567-3E264507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07" y="424853"/>
            <a:ext cx="7653189" cy="30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5DF59-A77A-4A87-B1B4-F245D2AE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3044"/>
            <a:ext cx="12192000" cy="25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6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626BE-BBAC-4681-9E5B-94BA6D6A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4" y="3295468"/>
            <a:ext cx="11899851" cy="301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751E7-E854-46F2-B312-B6ACEDE7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313" y="0"/>
            <a:ext cx="9548687" cy="301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3F327-84C0-41E0-953E-F9DE72DFC432}"/>
              </a:ext>
            </a:extLst>
          </p:cNvPr>
          <p:cNvSpPr/>
          <p:nvPr/>
        </p:nvSpPr>
        <p:spPr>
          <a:xfrm>
            <a:off x="6245157" y="894945"/>
            <a:ext cx="1692613" cy="21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D819-41DE-4F19-8A9C-044DF79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a password is valid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E5CE0-04CC-4006-946D-69C8D29AE831}"/>
              </a:ext>
            </a:extLst>
          </p:cNvPr>
          <p:cNvSpPr txBox="1"/>
          <p:nvPr/>
        </p:nvSpPr>
        <p:spPr>
          <a:xfrm>
            <a:off x="838200" y="1690688"/>
            <a:ext cx="10243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Pattern definition: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Minimum length of 3, maximum length of 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Composed by letters, numbers or dashes or @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EB011-F559-4334-AFC2-681E5D55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786"/>
            <a:ext cx="9190628" cy="11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95D-9F61-4EF9-97A6-675EFE0D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Java 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B32E7-12DB-4CBB-B243-2E55AC34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612"/>
            <a:ext cx="7880908" cy="217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EFB1E-493F-4DE8-A4B4-D791A66B60FA}"/>
              </a:ext>
            </a:extLst>
          </p:cNvPr>
          <p:cNvSpPr txBox="1"/>
          <p:nvPr/>
        </p:nvSpPr>
        <p:spPr>
          <a:xfrm>
            <a:off x="838200" y="1859280"/>
            <a:ext cx="430393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string in Java and show line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1077-9011-4847-9185-A0371F4C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0221"/>
            <a:ext cx="7806272" cy="96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76596-0005-49C0-B7DA-988143BFCABA}"/>
              </a:ext>
            </a:extLst>
          </p:cNvPr>
          <p:cNvSpPr txBox="1"/>
          <p:nvPr/>
        </p:nvSpPr>
        <p:spPr>
          <a:xfrm>
            <a:off x="838200" y="4610889"/>
            <a:ext cx="62280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how many time the key words appears in Java source code</a:t>
            </a:r>
          </a:p>
        </p:txBody>
      </p:sp>
    </p:spTree>
    <p:extLst>
      <p:ext uri="{BB962C8B-B14F-4D97-AF65-F5344CB8AC3E}">
        <p14:creationId xmlns:p14="http://schemas.microsoft.com/office/powerpoint/2010/main" val="16214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code (including tags and content) using Backreference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B1ADB-C773-4161-9F0B-052043B1DFFC}"/>
              </a:ext>
            </a:extLst>
          </p:cNvPr>
          <p:cNvSpPr txBox="1"/>
          <p:nvPr/>
        </p:nvSpPr>
        <p:spPr>
          <a:xfrm>
            <a:off x="1808480" y="3239581"/>
            <a:ext cx="17021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Opening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81EF-DC65-4470-8C94-891777C4FBD2}"/>
              </a:ext>
            </a:extLst>
          </p:cNvPr>
          <p:cNvSpPr txBox="1"/>
          <p:nvPr/>
        </p:nvSpPr>
        <p:spPr>
          <a:xfrm>
            <a:off x="7751589" y="3237348"/>
            <a:ext cx="15370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Closing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600315-91FA-4FE3-BAA6-A7EE87D4519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751589" y="2625962"/>
            <a:ext cx="768512" cy="61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6B7000-18F2-4264-8CD3-58A9EE727CB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59547" y="2625962"/>
            <a:ext cx="0" cy="61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DA709-BB0E-4624-9084-19F4D4716060}"/>
              </a:ext>
            </a:extLst>
          </p:cNvPr>
          <p:cNvSpPr txBox="1"/>
          <p:nvPr/>
        </p:nvSpPr>
        <p:spPr>
          <a:xfrm>
            <a:off x="4826458" y="3265154"/>
            <a:ext cx="11476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content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3FE66A8-4573-49AA-9742-2227871D5B9B}"/>
              </a:ext>
            </a:extLst>
          </p:cNvPr>
          <p:cNvSpPr/>
          <p:nvPr/>
        </p:nvSpPr>
        <p:spPr>
          <a:xfrm rot="16200000">
            <a:off x="5171900" y="1134661"/>
            <a:ext cx="461665" cy="3713784"/>
          </a:xfrm>
          <a:prstGeom prst="leftBrace">
            <a:avLst>
              <a:gd name="adj1" fmla="val 8333"/>
              <a:gd name="adj2" fmla="val 5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340178-D527-457E-8692-34FE7283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13" y="4004556"/>
            <a:ext cx="8618967" cy="2164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DC2135-6621-4FD8-9823-56F9D3FB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0" y="6366590"/>
            <a:ext cx="11987299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0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</a:t>
            </a:r>
            <a:r>
              <a:rPr lang="en-US" dirty="0">
                <a:solidFill>
                  <a:srgbClr val="FF0000"/>
                </a:solidFill>
              </a:rPr>
              <a:t>tags</a:t>
            </a:r>
            <a:r>
              <a:rPr lang="en-US" dirty="0"/>
              <a:t> using </a:t>
            </a:r>
            <a:r>
              <a:rPr lang="en-US" dirty="0">
                <a:solidFill>
                  <a:schemeClr val="accent4"/>
                </a:solidFill>
              </a:rPr>
              <a:t>Lazy quantifier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F5104-734B-4A75-8894-3EE3ED74F9E0}"/>
              </a:ext>
            </a:extLst>
          </p:cNvPr>
          <p:cNvSpPr/>
          <p:nvPr/>
        </p:nvSpPr>
        <p:spPr>
          <a:xfrm>
            <a:off x="2037008" y="1958221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5CD16-E27B-4590-BDCB-4CDB42317295}"/>
              </a:ext>
            </a:extLst>
          </p:cNvPr>
          <p:cNvSpPr/>
          <p:nvPr/>
        </p:nvSpPr>
        <p:spPr>
          <a:xfrm>
            <a:off x="7230331" y="1950873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8FE41-2F0C-4563-BC1C-F81D7E01B25C}"/>
              </a:ext>
            </a:extLst>
          </p:cNvPr>
          <p:cNvCxnSpPr>
            <a:endCxn id="5" idx="0"/>
          </p:cNvCxnSpPr>
          <p:nvPr/>
        </p:nvCxnSpPr>
        <p:spPr>
          <a:xfrm flipH="1">
            <a:off x="2659735" y="1250462"/>
            <a:ext cx="1544942" cy="7077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CDD65F-7F8E-4DD8-8690-BF105E53C0F3}"/>
              </a:ext>
            </a:extLst>
          </p:cNvPr>
          <p:cNvCxnSpPr/>
          <p:nvPr/>
        </p:nvCxnSpPr>
        <p:spPr>
          <a:xfrm>
            <a:off x="4192933" y="1251396"/>
            <a:ext cx="3489590" cy="6399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56837-7D09-4DE3-8D87-02B0D7D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2917883"/>
            <a:ext cx="9914479" cy="1760373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7D2F5A-DDA7-4B6E-B4E5-A297EE1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6831"/>
              </p:ext>
            </p:extLst>
          </p:nvPr>
        </p:nvGraphicFramePr>
        <p:xfrm>
          <a:off x="2751016" y="4782443"/>
          <a:ext cx="7371169" cy="20473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35864">
                  <a:extLst>
                    <a:ext uri="{9D8B030D-6E8A-4147-A177-3AD203B41FA5}">
                      <a16:colId xmlns:a16="http://schemas.microsoft.com/office/drawing/2014/main" val="3859182901"/>
                    </a:ext>
                  </a:extLst>
                </a:gridCol>
                <a:gridCol w="1899926">
                  <a:extLst>
                    <a:ext uri="{9D8B030D-6E8A-4147-A177-3AD203B41FA5}">
                      <a16:colId xmlns:a16="http://schemas.microsoft.com/office/drawing/2014/main" val="108022430"/>
                    </a:ext>
                  </a:extLst>
                </a:gridCol>
                <a:gridCol w="2635379">
                  <a:extLst>
                    <a:ext uri="{9D8B030D-6E8A-4147-A177-3AD203B41FA5}">
                      <a16:colId xmlns:a16="http://schemas.microsoft.com/office/drawing/2014/main" val="152669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Greedy quantifier</a:t>
                      </a:r>
                      <a:endParaRPr lang="en-US" sz="1400" b="1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Lazy quantifier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extLst>
                  <a:ext uri="{0D108BD9-81ED-4DB2-BD59-A6C34878D82A}">
                    <a16:rowId xmlns:a16="http://schemas.microsoft.com/office/drawing/2014/main" val="807617333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*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*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Star Quantifier: 0 or more</a:t>
                      </a:r>
                      <a:endParaRPr lang="en-GB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0649436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+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+ </a:t>
                      </a:r>
                      <a:r>
                        <a:rPr lang="en-US" sz="1400" dirty="0">
                          <a:effectLst/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Plus Quantifier: 1 or more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548188318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Optional Quantifier: 0 or 1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936164207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{n}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exactly n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711428109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n or more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63543567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Quantifier: between n and m</a:t>
                      </a:r>
                      <a:endParaRPr lang="en-GB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5409328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DC37BBB-0A87-41F9-9D48-409ACB271BA4}"/>
              </a:ext>
            </a:extLst>
          </p:cNvPr>
          <p:cNvSpPr txBox="1"/>
          <p:nvPr/>
        </p:nvSpPr>
        <p:spPr>
          <a:xfrm>
            <a:off x="9369781" y="223379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use </a:t>
            </a:r>
            <a:r>
              <a:rPr lang="en-US" b="1" dirty="0">
                <a:solidFill>
                  <a:srgbClr val="7030A0"/>
                </a:solidFill>
              </a:rPr>
              <a:t>-P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2E302E-C57F-490A-949D-F0F354A98A84}"/>
              </a:ext>
            </a:extLst>
          </p:cNvPr>
          <p:cNvCxnSpPr/>
          <p:nvPr/>
        </p:nvCxnSpPr>
        <p:spPr>
          <a:xfrm flipH="1">
            <a:off x="9831754" y="2532185"/>
            <a:ext cx="687754" cy="6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3EFDAD-49A5-4EDA-B115-7C3881278F26}"/>
              </a:ext>
            </a:extLst>
          </p:cNvPr>
          <p:cNvSpPr/>
          <p:nvPr/>
        </p:nvSpPr>
        <p:spPr>
          <a:xfrm>
            <a:off x="10331938" y="4110892"/>
            <a:ext cx="250093" cy="3284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29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550-9E1B-4129-AA3D-248FB93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</a:t>
            </a:r>
            <a:r>
              <a:rPr lang="en-GB" dirty="0">
                <a:solidFill>
                  <a:schemeClr val="accent6"/>
                </a:solidFill>
              </a:rPr>
              <a:t>content</a:t>
            </a:r>
            <a:r>
              <a:rPr lang="en-GB" dirty="0"/>
              <a:t> of HTML code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B1E10-0638-4645-9B77-3ABF050099B6}"/>
              </a:ext>
            </a:extLst>
          </p:cNvPr>
          <p:cNvSpPr txBox="1"/>
          <p:nvPr/>
        </p:nvSpPr>
        <p:spPr>
          <a:xfrm>
            <a:off x="1853728" y="1593372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56D19-7F5E-4B3C-9362-B3E7DCD5B3C7}"/>
              </a:ext>
            </a:extLst>
          </p:cNvPr>
          <p:cNvSpPr txBox="1"/>
          <p:nvPr/>
        </p:nvSpPr>
        <p:spPr>
          <a:xfrm>
            <a:off x="2030155" y="2918935"/>
            <a:ext cx="8131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(?&lt;=</a:t>
            </a:r>
            <a:r>
              <a:rPr lang="en-US" sz="4000" dirty="0">
                <a:solidFill>
                  <a:srgbClr val="FF0000"/>
                </a:solidFill>
              </a:rPr>
              <a:t>&lt;</a:t>
            </a:r>
            <a:r>
              <a:rPr lang="en-US" sz="4000" dirty="0">
                <a:solidFill>
                  <a:schemeClr val="accent4"/>
                </a:solidFill>
              </a:rPr>
              <a:t>([a-z0-9]{2}) 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  <a:r>
              <a:rPr lang="en-US" sz="4000" dirty="0">
                <a:solidFill>
                  <a:srgbClr val="00B050"/>
                </a:solidFill>
              </a:rPr>
              <a:t>.*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5"/>
                </a:solidFill>
              </a:rPr>
              <a:t>(?=</a:t>
            </a:r>
            <a:r>
              <a:rPr lang="en-US" sz="4000" dirty="0">
                <a:solidFill>
                  <a:srgbClr val="FF0000"/>
                </a:solidFill>
              </a:rPr>
              <a:t>&lt;/ </a:t>
            </a:r>
            <a:r>
              <a:rPr lang="en-US" sz="4000" dirty="0">
                <a:solidFill>
                  <a:schemeClr val="accent4"/>
                </a:solidFill>
              </a:rPr>
              <a:t>\1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E4F95-594E-4FD5-8544-44169F077F32}"/>
              </a:ext>
            </a:extLst>
          </p:cNvPr>
          <p:cNvSpPr txBox="1"/>
          <p:nvPr/>
        </p:nvSpPr>
        <p:spPr>
          <a:xfrm>
            <a:off x="7029654" y="4308908"/>
            <a:ext cx="184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60ECC-EE17-434A-B716-70ECD2509B80}"/>
              </a:ext>
            </a:extLst>
          </p:cNvPr>
          <p:cNvSpPr txBox="1"/>
          <p:nvPr/>
        </p:nvSpPr>
        <p:spPr>
          <a:xfrm>
            <a:off x="2174385" y="4373610"/>
            <a:ext cx="192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AFE95-204C-4161-A149-0662786600CB}"/>
              </a:ext>
            </a:extLst>
          </p:cNvPr>
          <p:cNvGrpSpPr/>
          <p:nvPr/>
        </p:nvGrpSpPr>
        <p:grpSpPr>
          <a:xfrm>
            <a:off x="7032103" y="3641828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F588DD-3945-4A3E-9083-7D5CA31899D4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0F301C-F104-4994-B9CE-F372AEB7FC40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7B121-6630-4FB2-A986-70C4EF18287F}"/>
              </a:ext>
            </a:extLst>
          </p:cNvPr>
          <p:cNvGrpSpPr/>
          <p:nvPr/>
        </p:nvGrpSpPr>
        <p:grpSpPr>
          <a:xfrm>
            <a:off x="2116223" y="3698888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203" y="788833"/>
                  <a:ext cx="1125360" cy="220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283" y="60859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009D256-467A-44EA-A971-8B5AD33A3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96440"/>
            <a:ext cx="12192000" cy="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B454-2AA0-4950-98E9-E2FC5CAD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IP4 address with group </a:t>
            </a:r>
            <a:r>
              <a:rPr lang="en-US" dirty="0">
                <a:solidFill>
                  <a:srgbClr val="FF0000"/>
                </a:solidFill>
              </a:rPr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85C67-C2F1-4FD5-81FD-F484E63810A7}"/>
              </a:ext>
            </a:extLst>
          </p:cNvPr>
          <p:cNvSpPr txBox="1"/>
          <p:nvPr/>
        </p:nvSpPr>
        <p:spPr>
          <a:xfrm>
            <a:off x="9255244" y="136208"/>
            <a:ext cx="25811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192.168.0.1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443.125.121.1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255.255.255.0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89.25.23.0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2AD06-56FD-41A4-A082-3044BF45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792"/>
            <a:ext cx="6440726" cy="353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4C846-FAAC-4281-9925-9CDA1BB2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2224"/>
            <a:ext cx="9853514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16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F8D-00C6-4DF6-AF82-D5D371D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C996-DEE6-4F28-9A0E-16876F48D9E5}"/>
              </a:ext>
            </a:extLst>
          </p:cNvPr>
          <p:cNvSpPr txBox="1"/>
          <p:nvPr/>
        </p:nvSpPr>
        <p:spPr>
          <a:xfrm>
            <a:off x="2640330" y="1690690"/>
            <a:ext cx="6442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http://www.ubalt.edu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F9FF-0D35-475F-B9A4-3297D531D309}"/>
              </a:ext>
            </a:extLst>
          </p:cNvPr>
          <p:cNvSpPr/>
          <p:nvPr/>
        </p:nvSpPr>
        <p:spPr>
          <a:xfrm>
            <a:off x="2640330" y="1690689"/>
            <a:ext cx="2947670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1479D-6DBF-4A0D-A412-5393E0339530}"/>
              </a:ext>
            </a:extLst>
          </p:cNvPr>
          <p:cNvSpPr/>
          <p:nvPr/>
        </p:nvSpPr>
        <p:spPr>
          <a:xfrm flipH="1">
            <a:off x="6725922" y="1690688"/>
            <a:ext cx="151128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DB2DF-C1C0-4EF1-A592-84395E07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8" y="2629911"/>
            <a:ext cx="10657072" cy="253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900B7-E8A4-46E1-AA00-761B1767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5493793"/>
            <a:ext cx="11179509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9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05DBD-C24A-4E24-88EA-950FA85E7278}"/>
              </a:ext>
            </a:extLst>
          </p:cNvPr>
          <p:cNvSpPr txBox="1"/>
          <p:nvPr/>
        </p:nvSpPr>
        <p:spPr>
          <a:xfrm>
            <a:off x="7252677" y="0"/>
            <a:ext cx="4876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</a:t>
            </a:r>
            <a:r>
              <a:rPr lang="en-US" sz="36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chemeClr val="accent6"/>
                </a:solidFill>
              </a:rPr>
              <a:t>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ubalt.edu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0365-4698-42BC-BF71-215CC8D6264C}"/>
              </a:ext>
            </a:extLst>
          </p:cNvPr>
          <p:cNvSpPr txBox="1"/>
          <p:nvPr/>
        </p:nvSpPr>
        <p:spPr>
          <a:xfrm>
            <a:off x="1087120" y="915690"/>
            <a:ext cx="27830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variations of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D9339-BC89-4186-8B01-0A0401A4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2461091"/>
            <a:ext cx="8481690" cy="190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56AD8-C3B3-44D9-A038-5C285C75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2" y="5045674"/>
            <a:ext cx="11522439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962B4-9248-41D9-B212-D4603803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60" y="0"/>
            <a:ext cx="781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E6CA-F4BD-408C-AD7C-9282604F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Hexadecimal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191D-AD7C-43AD-8568-E1CCDBE9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5" y="-1"/>
            <a:ext cx="4719870" cy="2655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4CF2B-B3DF-4A60-B8A6-FDC49ACD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407"/>
            <a:ext cx="9403372" cy="1016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B5F2B-7969-4DC2-A828-1CC19E13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88" y="1904060"/>
            <a:ext cx="4142411" cy="2702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2BCBE-BF0F-E1B9-DC33-05C88F3C7051}"/>
              </a:ext>
            </a:extLst>
          </p:cNvPr>
          <p:cNvSpPr txBox="1"/>
          <p:nvPr/>
        </p:nvSpPr>
        <p:spPr>
          <a:xfrm>
            <a:off x="838200" y="4896075"/>
            <a:ext cx="20490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Hex of colors</a:t>
            </a:r>
          </a:p>
        </p:txBody>
      </p:sp>
    </p:spTree>
    <p:extLst>
      <p:ext uri="{BB962C8B-B14F-4D97-AF65-F5344CB8AC3E}">
        <p14:creationId xmlns:p14="http://schemas.microsoft.com/office/powerpoint/2010/main" val="954061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6771-004A-F38B-9991-B8E09EC2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024CB-4423-8CF5-D6BD-7DF66A66217F}"/>
              </a:ext>
            </a:extLst>
          </p:cNvPr>
          <p:cNvSpPr txBox="1"/>
          <p:nvPr/>
        </p:nvSpPr>
        <p:spPr>
          <a:xfrm>
            <a:off x="1669562" y="1716699"/>
            <a:ext cx="35169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01-23-45-67-89-AB</a:t>
            </a:r>
          </a:p>
          <a:p>
            <a:r>
              <a:rPr lang="en-US" sz="3200" dirty="0">
                <a:solidFill>
                  <a:srgbClr val="7030A0"/>
                </a:solidFill>
              </a:rPr>
              <a:t>01:23:45:67:89:AB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0005E-3371-AF3E-1CCE-FD4D6B60FC06}"/>
              </a:ext>
            </a:extLst>
          </p:cNvPr>
          <p:cNvSpPr txBox="1"/>
          <p:nvPr/>
        </p:nvSpPr>
        <p:spPr>
          <a:xfrm>
            <a:off x="6017846" y="0"/>
            <a:ext cx="6174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The standard (IEEE 802) format for printing MAC-48 addresses in human-friendly form is </a:t>
            </a:r>
            <a:r>
              <a:rPr lang="en-GB" dirty="0">
                <a:solidFill>
                  <a:srgbClr val="FF0000"/>
                </a:solidFill>
              </a:rPr>
              <a:t>six</a:t>
            </a:r>
            <a:r>
              <a:rPr lang="en-GB" dirty="0"/>
              <a:t> groups of </a:t>
            </a:r>
            <a:r>
              <a:rPr lang="en-GB" dirty="0">
                <a:solidFill>
                  <a:srgbClr val="FF0000"/>
                </a:solidFill>
              </a:rPr>
              <a:t>two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hexadecimal</a:t>
            </a:r>
            <a:r>
              <a:rPr lang="en-GB" dirty="0"/>
              <a:t> digits, separated by hyphens </a:t>
            </a:r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2000" dirty="0"/>
              <a:t> </a:t>
            </a:r>
            <a:r>
              <a:rPr lang="en-GB" dirty="0"/>
              <a:t>or colons </a:t>
            </a:r>
            <a:r>
              <a:rPr lang="en-GB" sz="2000" b="1" dirty="0">
                <a:solidFill>
                  <a:srgbClr val="FF0000"/>
                </a:solidFill>
              </a:rPr>
              <a:t>: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F0041-A00A-C84E-5021-61873806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317618"/>
            <a:ext cx="4701947" cy="2773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8BC01-CD86-60CB-5A4C-C106211AE21C}"/>
              </a:ext>
            </a:extLst>
          </p:cNvPr>
          <p:cNvCxnSpPr>
            <a:endCxn id="6" idx="1"/>
          </p:cNvCxnSpPr>
          <p:nvPr/>
        </p:nvCxnSpPr>
        <p:spPr>
          <a:xfrm flipV="1">
            <a:off x="5533292" y="477054"/>
            <a:ext cx="484554" cy="47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17B227-5F07-D2F2-4F10-8CA06EC9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67" y="4252401"/>
            <a:ext cx="10668925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5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C22E5-6EB4-752E-A8A9-B06DEA5F965A}"/>
              </a:ext>
            </a:extLst>
          </p:cNvPr>
          <p:cNvSpPr txBox="1"/>
          <p:nvPr/>
        </p:nvSpPr>
        <p:spPr>
          <a:xfrm>
            <a:off x="2673527" y="946735"/>
            <a:ext cx="35403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PaloAlto_00:0a:30</a:t>
            </a:r>
          </a:p>
          <a:p>
            <a:r>
              <a:rPr lang="en-US" sz="3200" dirty="0">
                <a:solidFill>
                  <a:srgbClr val="7030A0"/>
                </a:solidFill>
              </a:rPr>
              <a:t>VMware_86:44:c3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E3F0-F701-3635-4B85-0F5B13DD7C2C}"/>
              </a:ext>
            </a:extLst>
          </p:cNvPr>
          <p:cNvSpPr txBox="1"/>
          <p:nvPr/>
        </p:nvSpPr>
        <p:spPr>
          <a:xfrm>
            <a:off x="643918" y="3410529"/>
            <a:ext cx="21274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MAC patterns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7C2D7F-5CF4-AEB4-1191-96D0EDDD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48" y="0"/>
            <a:ext cx="5441152" cy="2720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D2DEC-B427-FF62-C09C-34EF1A22C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8" y="3779861"/>
            <a:ext cx="10684166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6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4DBE-B6CA-E812-7912-92475DDE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from a </a:t>
            </a:r>
            <a:r>
              <a:rPr lang="en-US" dirty="0" err="1"/>
              <a:t>pcap</a:t>
            </a:r>
            <a:r>
              <a:rPr lang="en-US"/>
              <a:t> 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584E-29FB-CBEB-8CDC-107197D1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7" y="2062272"/>
            <a:ext cx="7338696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AD6D8-4084-1859-405C-6DA5B7A11F31}"/>
              </a:ext>
            </a:extLst>
          </p:cNvPr>
          <p:cNvSpPr txBox="1"/>
          <p:nvPr/>
        </p:nvSpPr>
        <p:spPr>
          <a:xfrm>
            <a:off x="7972719" y="2062272"/>
            <a:ext cx="372734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-r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&gt;, --read-file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&gt;:      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the filename to read from (or '-' for stdin)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 -e &lt;field&gt;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field to print if -</a:t>
            </a:r>
            <a:r>
              <a:rPr lang="en-GB" dirty="0" err="1"/>
              <a:t>Tfields</a:t>
            </a:r>
            <a:r>
              <a:rPr lang="en-GB" dirty="0"/>
              <a:t> selected (e.g. </a:t>
            </a:r>
            <a:r>
              <a:rPr lang="en-GB" dirty="0" err="1"/>
              <a:t>tcp.port</a:t>
            </a:r>
            <a:r>
              <a:rPr lang="en-GB" dirty="0"/>
              <a:t>,                           _</a:t>
            </a:r>
            <a:r>
              <a:rPr lang="en-GB" dirty="0" err="1"/>
              <a:t>ws.col.Info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98B-1813-F073-2B7F-9B3ED32ADA0F}"/>
              </a:ext>
            </a:extLst>
          </p:cNvPr>
          <p:cNvSpPr txBox="1"/>
          <p:nvPr/>
        </p:nvSpPr>
        <p:spPr>
          <a:xfrm>
            <a:off x="491937" y="1664843"/>
            <a:ext cx="12330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tshark</a:t>
            </a:r>
            <a:r>
              <a:rPr lang="en-US" dirty="0"/>
              <a:t> help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9182-DCB4-9BFD-D33C-610182902935}"/>
              </a:ext>
            </a:extLst>
          </p:cNvPr>
          <p:cNvSpPr txBox="1"/>
          <p:nvPr/>
        </p:nvSpPr>
        <p:spPr>
          <a:xfrm>
            <a:off x="491937" y="4121695"/>
            <a:ext cx="209115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pcap</a:t>
            </a:r>
            <a:r>
              <a:rPr lang="en-US" dirty="0"/>
              <a:t> to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40EDC3-69EE-20A8-F6B8-2C010AFF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7" y="4491027"/>
            <a:ext cx="10707028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3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B6E2A-0A9D-B5FE-7734-765E50CB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8" y="3501232"/>
            <a:ext cx="10668925" cy="13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31FCE-9622-D0C3-E62D-D31419D9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0" y="1848487"/>
            <a:ext cx="10615580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300B3-51B3-AE9D-4478-1FA682D240E3}"/>
              </a:ext>
            </a:extLst>
          </p:cNvPr>
          <p:cNvSpPr txBox="1"/>
          <p:nvPr/>
        </p:nvSpPr>
        <p:spPr>
          <a:xfrm>
            <a:off x="702240" y="1479155"/>
            <a:ext cx="355533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first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E8E57-B0C7-4959-A5FD-5A542CB920AF}"/>
              </a:ext>
            </a:extLst>
          </p:cNvPr>
          <p:cNvSpPr txBox="1"/>
          <p:nvPr/>
        </p:nvSpPr>
        <p:spPr>
          <a:xfrm>
            <a:off x="675568" y="3115287"/>
            <a:ext cx="38581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second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29311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ED79-5FD3-4460-9B84-0EDF3CB8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email from </a:t>
            </a:r>
            <a:r>
              <a:rPr lang="en-US" i="1" dirty="0">
                <a:solidFill>
                  <a:srgbClr val="7030A0"/>
                </a:solidFill>
              </a:rPr>
              <a:t>customers.docx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DCCD0-0ED5-412C-A653-96CDE7D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33" y="1648068"/>
            <a:ext cx="7871444" cy="50646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BF09FA-514D-45EE-B9F7-B1FB7B964FBF}"/>
              </a:ext>
            </a:extLst>
          </p:cNvPr>
          <p:cNvCxnSpPr/>
          <p:nvPr/>
        </p:nvCxnSpPr>
        <p:spPr>
          <a:xfrm flipH="1">
            <a:off x="3563815" y="6103815"/>
            <a:ext cx="351692" cy="328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70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B47D-DD06-4BC9-9973-B80A287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77" y="1469972"/>
            <a:ext cx="6911939" cy="439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39F51-ABD8-4488-91CA-8BBBF001907C}"/>
              </a:ext>
            </a:extLst>
          </p:cNvPr>
          <p:cNvSpPr txBox="1"/>
          <p:nvPr/>
        </p:nvSpPr>
        <p:spPr>
          <a:xfrm>
            <a:off x="1182077" y="1100640"/>
            <a:ext cx="25730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.docx is a compressed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1772B-BD06-490D-A8D2-E2BB28DBC9ED}"/>
              </a:ext>
            </a:extLst>
          </p:cNvPr>
          <p:cNvSpPr txBox="1"/>
          <p:nvPr/>
        </p:nvSpPr>
        <p:spPr>
          <a:xfrm>
            <a:off x="8792308" y="2672862"/>
            <a:ext cx="9085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6836D-8B20-4261-BD81-122E997B184D}"/>
              </a:ext>
            </a:extLst>
          </p:cNvPr>
          <p:cNvCxnSpPr>
            <a:stCxn id="6" idx="1"/>
          </p:cNvCxnSpPr>
          <p:nvPr/>
        </p:nvCxnSpPr>
        <p:spPr>
          <a:xfrm flipH="1">
            <a:off x="6807200" y="2857528"/>
            <a:ext cx="1985108" cy="39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73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BE5F-45AF-40CB-8E33-D7E0FA6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3" y="1360503"/>
            <a:ext cx="9373759" cy="4305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EF5A1-88E0-4878-8934-F5B8D8E84331}"/>
              </a:ext>
            </a:extLst>
          </p:cNvPr>
          <p:cNvSpPr/>
          <p:nvPr/>
        </p:nvSpPr>
        <p:spPr>
          <a:xfrm>
            <a:off x="1343997" y="2565747"/>
            <a:ext cx="4675113" cy="3016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92176-9412-4016-8D80-F03E39FEB359}"/>
              </a:ext>
            </a:extLst>
          </p:cNvPr>
          <p:cNvSpPr txBox="1"/>
          <p:nvPr/>
        </p:nvSpPr>
        <p:spPr>
          <a:xfrm>
            <a:off x="1216803" y="977104"/>
            <a:ext cx="2612780" cy="38176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unzip .docx to a directory</a:t>
            </a:r>
          </a:p>
        </p:txBody>
      </p:sp>
    </p:spTree>
    <p:extLst>
      <p:ext uri="{BB962C8B-B14F-4D97-AF65-F5344CB8AC3E}">
        <p14:creationId xmlns:p14="http://schemas.microsoft.com/office/powerpoint/2010/main" val="1843188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D57C-A720-46FA-89E8-31D0BAE0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" y="770946"/>
            <a:ext cx="10016154" cy="3295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AB55-6160-4D69-A0CB-E6DF57D2E0A4}"/>
              </a:ext>
            </a:extLst>
          </p:cNvPr>
          <p:cNvSpPr txBox="1"/>
          <p:nvPr/>
        </p:nvSpPr>
        <p:spPr>
          <a:xfrm>
            <a:off x="844730" y="383049"/>
            <a:ext cx="493349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content of .docx is saved in a xml file.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78F2F-84B3-45AD-BE8A-CB894D2B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0" y="4746172"/>
            <a:ext cx="10016154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F1106-C28A-480F-940A-C6690E108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/>
          <a:stretch/>
        </p:blipFill>
        <p:spPr>
          <a:xfrm>
            <a:off x="828610" y="5241515"/>
            <a:ext cx="10032275" cy="1127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D2695-7A8A-43E2-B032-8EDD25055E57}"/>
              </a:ext>
            </a:extLst>
          </p:cNvPr>
          <p:cNvSpPr txBox="1"/>
          <p:nvPr/>
        </p:nvSpPr>
        <p:spPr>
          <a:xfrm>
            <a:off x="844729" y="4376840"/>
            <a:ext cx="69179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grep “ubalt.edu” but results show many Word format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76008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EA4-A027-4C04-9A8E-3C324BBF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xml tag using </a:t>
            </a:r>
            <a:r>
              <a:rPr lang="en-US" i="1" dirty="0">
                <a:solidFill>
                  <a:srgbClr val="7030A0"/>
                </a:solidFill>
              </a:rPr>
              <a:t>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CE308-C4FD-4D13-A623-C25C9210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1" y="1583630"/>
            <a:ext cx="7355952" cy="5239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EA25AC-7ADE-4610-B695-86A7AED32EEE}"/>
              </a:ext>
            </a:extLst>
          </p:cNvPr>
          <p:cNvSpPr txBox="1"/>
          <p:nvPr/>
        </p:nvSpPr>
        <p:spPr>
          <a:xfrm>
            <a:off x="831362" y="1567476"/>
            <a:ext cx="17711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sed 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2C714-ECD3-4BE1-B0FC-9D654A9A8EA6}"/>
              </a:ext>
            </a:extLst>
          </p:cNvPr>
          <p:cNvSpPr/>
          <p:nvPr/>
        </p:nvSpPr>
        <p:spPr>
          <a:xfrm>
            <a:off x="2751015" y="3032369"/>
            <a:ext cx="5572370" cy="396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D0C05-57AC-4BA7-A002-C8CA7E0C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" y="1106708"/>
            <a:ext cx="9228015" cy="185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088CC-10B7-450E-833B-244ED8D9803D}"/>
              </a:ext>
            </a:extLst>
          </p:cNvPr>
          <p:cNvSpPr txBox="1"/>
          <p:nvPr/>
        </p:nvSpPr>
        <p:spPr>
          <a:xfrm>
            <a:off x="820658" y="737375"/>
            <a:ext cx="46740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“1” of a phone number with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694FB-DB70-4617-9730-0F9129A31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8" y="5305214"/>
            <a:ext cx="7917866" cy="8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3ED4F-71CB-4376-99D2-171100E4E6E0}"/>
              </a:ext>
            </a:extLst>
          </p:cNvPr>
          <p:cNvSpPr txBox="1"/>
          <p:nvPr/>
        </p:nvSpPr>
        <p:spPr>
          <a:xfrm>
            <a:off x="820658" y="4917774"/>
            <a:ext cx="159180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“-”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F9758-33AA-4A8C-BA97-A55F6BA5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8" y="3630700"/>
            <a:ext cx="7734970" cy="8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18072-145E-41B1-9942-64ABA4301CA8}"/>
              </a:ext>
            </a:extLst>
          </p:cNvPr>
          <p:cNvSpPr txBox="1"/>
          <p:nvPr/>
        </p:nvSpPr>
        <p:spPr>
          <a:xfrm>
            <a:off x="820658" y="3283402"/>
            <a:ext cx="511903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“-” of a phone number with “.”</a:t>
            </a:r>
          </a:p>
        </p:txBody>
      </p:sp>
    </p:spTree>
    <p:extLst>
      <p:ext uri="{BB962C8B-B14F-4D97-AF65-F5344CB8AC3E}">
        <p14:creationId xmlns:p14="http://schemas.microsoft.com/office/powerpoint/2010/main" val="154250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79B1B-0334-4577-8D54-7988DBCC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3" y="5196086"/>
            <a:ext cx="10600339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B3713-8E06-467E-9B5F-2B84257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715" y="2506817"/>
            <a:ext cx="5257116" cy="2310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0F9F7-D971-4B20-9521-0828F91C7F8E}"/>
              </a:ext>
            </a:extLst>
          </p:cNvPr>
          <p:cNvSpPr txBox="1"/>
          <p:nvPr/>
        </p:nvSpPr>
        <p:spPr>
          <a:xfrm>
            <a:off x="678307" y="970674"/>
            <a:ext cx="891514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(use lazy match) all html tags first failed attempt due to sed doesn’t support </a:t>
            </a:r>
            <a:r>
              <a:rPr lang="en-US" dirty="0">
                <a:solidFill>
                  <a:srgbClr val="FF0000"/>
                </a:solidFill>
              </a:rPr>
              <a:t>-P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D210-BB3A-4344-9093-068B6099DBCD}"/>
              </a:ext>
            </a:extLst>
          </p:cNvPr>
          <p:cNvSpPr txBox="1"/>
          <p:nvPr/>
        </p:nvSpPr>
        <p:spPr>
          <a:xfrm>
            <a:off x="5319470" y="99423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0BDE3-5369-4F00-B8CE-4C503CBA3411}"/>
              </a:ext>
            </a:extLst>
          </p:cNvPr>
          <p:cNvSpPr/>
          <p:nvPr/>
        </p:nvSpPr>
        <p:spPr>
          <a:xfrm>
            <a:off x="5319470" y="99423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3AFB9-B1B3-4FE2-9B35-3A59F985E3AB}"/>
              </a:ext>
            </a:extLst>
          </p:cNvPr>
          <p:cNvSpPr/>
          <p:nvPr/>
        </p:nvSpPr>
        <p:spPr>
          <a:xfrm>
            <a:off x="10512793" y="92075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E4DA6-BBD7-4168-A32F-082F973B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340006"/>
            <a:ext cx="10242168" cy="762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7C48F-241A-4487-B628-DF53141331B5}"/>
              </a:ext>
            </a:extLst>
          </p:cNvPr>
          <p:cNvSpPr txBox="1"/>
          <p:nvPr/>
        </p:nvSpPr>
        <p:spPr>
          <a:xfrm>
            <a:off x="678307" y="4672866"/>
            <a:ext cx="8153078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using </a:t>
            </a:r>
            <a:r>
              <a:rPr lang="en-US" sz="2800" dirty="0">
                <a:solidFill>
                  <a:srgbClr val="0070C0"/>
                </a:solidFill>
              </a:rPr>
              <a:t>[^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dirty="0"/>
              <a:t>not allowed character set</a:t>
            </a:r>
            <a:r>
              <a:rPr lang="en-US" sz="2800" dirty="0">
                <a:solidFill>
                  <a:srgbClr val="0070C0"/>
                </a:solidFill>
              </a:rPr>
              <a:t>]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90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51892-7CC6-4CA7-82C6-9088702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3287614"/>
            <a:ext cx="10691787" cy="2949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A8FC9-DAC2-4527-A0B9-048FB8BEA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48129" r="-278" b="-961"/>
          <a:stretch/>
        </p:blipFill>
        <p:spPr>
          <a:xfrm>
            <a:off x="4633607" y="0"/>
            <a:ext cx="7558393" cy="313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792B2-0AA0-4957-A943-42F486FA282A}"/>
              </a:ext>
            </a:extLst>
          </p:cNvPr>
          <p:cNvSpPr txBox="1"/>
          <p:nvPr/>
        </p:nvSpPr>
        <p:spPr>
          <a:xfrm>
            <a:off x="750106" y="2918282"/>
            <a:ext cx="217299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Remove all xml tags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750A6-7EC6-4982-A058-44500DDB7989}"/>
              </a:ext>
            </a:extLst>
          </p:cNvPr>
          <p:cNvSpPr/>
          <p:nvPr/>
        </p:nvSpPr>
        <p:spPr>
          <a:xfrm>
            <a:off x="3266831" y="5924062"/>
            <a:ext cx="2610338" cy="312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75B97-1916-47BE-A0AC-B08AAD342370}"/>
              </a:ext>
            </a:extLst>
          </p:cNvPr>
          <p:cNvSpPr/>
          <p:nvPr/>
        </p:nvSpPr>
        <p:spPr>
          <a:xfrm>
            <a:off x="4837877" y="2379784"/>
            <a:ext cx="1563078" cy="6400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230FF-591F-4BA0-89F9-58C0A80A0C9A}"/>
              </a:ext>
            </a:extLst>
          </p:cNvPr>
          <p:cNvCxnSpPr>
            <a:endCxn id="8" idx="2"/>
          </p:cNvCxnSpPr>
          <p:nvPr/>
        </p:nvCxnSpPr>
        <p:spPr>
          <a:xfrm flipV="1">
            <a:off x="4298462" y="3019881"/>
            <a:ext cx="1320954" cy="290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E2BDCC-0B2F-4417-A2DF-300569C05192}"/>
              </a:ext>
            </a:extLst>
          </p:cNvPr>
          <p:cNvSpPr txBox="1"/>
          <p:nvPr/>
        </p:nvSpPr>
        <p:spPr>
          <a:xfrm>
            <a:off x="4958939" y="6379493"/>
            <a:ext cx="1268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minor issue</a:t>
            </a:r>
          </a:p>
        </p:txBody>
      </p:sp>
    </p:spTree>
    <p:extLst>
      <p:ext uri="{BB962C8B-B14F-4D97-AF65-F5344CB8AC3E}">
        <p14:creationId xmlns:p14="http://schemas.microsoft.com/office/powerpoint/2010/main" val="3435420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4CA7F-E5F5-42B5-8972-1DB49E78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1126165"/>
            <a:ext cx="10676545" cy="296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4CF9-8904-4B21-B92A-18314F4BF69F}"/>
              </a:ext>
            </a:extLst>
          </p:cNvPr>
          <p:cNvSpPr txBox="1"/>
          <p:nvPr/>
        </p:nvSpPr>
        <p:spPr>
          <a:xfrm>
            <a:off x="757726" y="756833"/>
            <a:ext cx="52366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Replace paragraph (</a:t>
            </a:r>
            <a:r>
              <a:rPr lang="en-US" dirty="0" err="1"/>
              <a:t>paraID</a:t>
            </a:r>
            <a:r>
              <a:rPr lang="en-US" dirty="0"/>
              <a:t>) tag with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E97F7-8329-4272-8407-3CF97C38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7" y="4792634"/>
            <a:ext cx="10661304" cy="12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649BC-384F-4793-8E42-0D20AE1D1E3F}"/>
              </a:ext>
            </a:extLst>
          </p:cNvPr>
          <p:cNvSpPr txBox="1"/>
          <p:nvPr/>
        </p:nvSpPr>
        <p:spPr>
          <a:xfrm>
            <a:off x="765347" y="4423302"/>
            <a:ext cx="18059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grep emails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14:cNvPr>
              <p14:cNvContentPartPr/>
              <p14:nvPr/>
            </p14:nvContentPartPr>
            <p14:xfrm>
              <a:off x="4548496" y="378982"/>
              <a:ext cx="3998880" cy="98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496" y="360982"/>
                <a:ext cx="403452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14:cNvPr>
              <p14:cNvContentPartPr/>
              <p14:nvPr/>
            </p14:nvContentPartPr>
            <p14:xfrm>
              <a:off x="8292136" y="1115542"/>
              <a:ext cx="256680" cy="22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4136" y="1097542"/>
                <a:ext cx="292320" cy="2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910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225B-71F6-4975-9AA2-1931FA9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3665-6E15-43DB-BD93-8A03AE3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grep</a:t>
            </a:r>
            <a:r>
              <a:rPr lang="en-US" dirty="0"/>
              <a:t> is a powerful tool to extract digital forensic evidence</a:t>
            </a:r>
          </a:p>
          <a:p>
            <a:r>
              <a:rPr lang="en-US" i="1" dirty="0">
                <a:solidFill>
                  <a:srgbClr val="FF0000"/>
                </a:solidFill>
              </a:rPr>
              <a:t>sed</a:t>
            </a:r>
            <a:r>
              <a:rPr lang="en-US" dirty="0"/>
              <a:t> is a stream editor</a:t>
            </a:r>
          </a:p>
          <a:p>
            <a:r>
              <a:rPr lang="en-US" i="1" dirty="0">
                <a:solidFill>
                  <a:srgbClr val="FF0000"/>
                </a:solidFill>
              </a:rPr>
              <a:t>grep/sed</a:t>
            </a:r>
            <a:r>
              <a:rPr lang="en-US" dirty="0"/>
              <a:t> use regular expression (regex/pattern) to match text</a:t>
            </a:r>
          </a:p>
          <a:p>
            <a:r>
              <a:rPr lang="en-US" dirty="0"/>
              <a:t>Key regex operations </a:t>
            </a:r>
          </a:p>
          <a:p>
            <a:pPr lvl="1"/>
            <a:r>
              <a:rPr lang="en-US" dirty="0"/>
              <a:t>literal string: cat, character classes: [], [^], or: </a:t>
            </a:r>
            <a:r>
              <a:rPr lang="en-US" dirty="0" err="1"/>
              <a:t>a|b</a:t>
            </a:r>
            <a:r>
              <a:rPr lang="en-US" dirty="0"/>
              <a:t>, group: ()</a:t>
            </a:r>
          </a:p>
          <a:p>
            <a:pPr lvl="1"/>
            <a:r>
              <a:rPr lang="en-US" dirty="0"/>
              <a:t>quantification: </a:t>
            </a:r>
            <a:r>
              <a:rPr lang="en-US" dirty="0">
                <a:highlight>
                  <a:srgbClr val="FFFF00"/>
                </a:highlight>
              </a:rPr>
              <a:t>?, *,+, {}</a:t>
            </a:r>
          </a:p>
          <a:p>
            <a:pPr lvl="1"/>
            <a:r>
              <a:rPr lang="en-US" dirty="0"/>
              <a:t>scope: </a:t>
            </a:r>
            <a:r>
              <a:rPr lang="en-US" dirty="0">
                <a:highlight>
                  <a:srgbClr val="FFFF00"/>
                </a:highlight>
              </a:rPr>
              <a:t>\b, \&lt; \&gt;, \w</a:t>
            </a:r>
          </a:p>
          <a:p>
            <a:pPr lvl="1"/>
            <a:r>
              <a:rPr lang="en-US" dirty="0"/>
              <a:t>greedy vs. lazy: </a:t>
            </a:r>
            <a:r>
              <a:rPr lang="en-US" dirty="0">
                <a:highlight>
                  <a:srgbClr val="FFFF00"/>
                </a:highlight>
              </a:rPr>
              <a:t>+?, *?, {}?</a:t>
            </a:r>
          </a:p>
          <a:p>
            <a:pPr lvl="1"/>
            <a:r>
              <a:rPr lang="en-US" dirty="0"/>
              <a:t>back reference: </a:t>
            </a:r>
            <a:r>
              <a:rPr lang="en-US" dirty="0">
                <a:highlight>
                  <a:srgbClr val="FFFF00"/>
                </a:highlight>
              </a:rPr>
              <a:t>\1, \2, …,\n</a:t>
            </a:r>
          </a:p>
          <a:p>
            <a:pPr lvl="1"/>
            <a:r>
              <a:rPr lang="en-US" dirty="0"/>
              <a:t>lookahead and lookbehind: </a:t>
            </a:r>
            <a:r>
              <a:rPr lang="en-US" dirty="0">
                <a:highlight>
                  <a:srgbClr val="FFFF00"/>
                </a:highlight>
              </a:rPr>
              <a:t>(?=), (?&lt;=)</a:t>
            </a:r>
          </a:p>
          <a:p>
            <a:r>
              <a:rPr lang="en-US" dirty="0"/>
              <a:t>Need both positive tests and negative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39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9934-BD40-40BE-B356-88C5EFC9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" y="4116153"/>
            <a:ext cx="11712955" cy="242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43BDA-C943-4029-B68B-54B7CB831474}"/>
              </a:ext>
            </a:extLst>
          </p:cNvPr>
          <p:cNvSpPr txBox="1"/>
          <p:nvPr/>
        </p:nvSpPr>
        <p:spPr>
          <a:xfrm>
            <a:off x="239522" y="636298"/>
            <a:ext cx="769358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txt file. We will search the content of the file using regular expression.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5502B-34CF-4102-B4AA-4529ACA4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005630"/>
            <a:ext cx="954868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7FD80-C852-47D4-81A1-837DED13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4" y="2229449"/>
            <a:ext cx="11621507" cy="1287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078D3-D6A7-41AA-B1C3-73D6A8D3F60A}"/>
              </a:ext>
            </a:extLst>
          </p:cNvPr>
          <p:cNvSpPr txBox="1"/>
          <p:nvPr/>
        </p:nvSpPr>
        <p:spPr>
          <a:xfrm>
            <a:off x="457184" y="1860117"/>
            <a:ext cx="339689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a specific name “Frank”</a:t>
            </a:r>
          </a:p>
        </p:txBody>
      </p:sp>
    </p:spTree>
    <p:extLst>
      <p:ext uri="{BB962C8B-B14F-4D97-AF65-F5344CB8AC3E}">
        <p14:creationId xmlns:p14="http://schemas.microsoft.com/office/powerpoint/2010/main" val="207712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F8BC-F2F4-4B27-88C6-5FAD79A3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pattern of all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C2BB-F020-4668-ADD0-C3B89F5F1F63}"/>
              </a:ext>
            </a:extLst>
          </p:cNvPr>
          <p:cNvSpPr txBox="1"/>
          <p:nvPr/>
        </p:nvSpPr>
        <p:spPr>
          <a:xfrm>
            <a:off x="3915880" y="1480196"/>
            <a:ext cx="3866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8800" dirty="0" err="1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</a:t>
            </a:r>
            <a:r>
              <a:rPr lang="en-US" sz="8800" dirty="0" err="1">
                <a:solidFill>
                  <a:srgbClr val="FF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_</a:t>
            </a:r>
            <a:r>
              <a:rPr lang="en-US" sz="8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8800" dirty="0" err="1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8800" dirty="0">
              <a:solidFill>
                <a:schemeClr val="accent2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C88C-EE39-43E7-8B82-4A159B30D992}"/>
              </a:ext>
            </a:extLst>
          </p:cNvPr>
          <p:cNvSpPr txBox="1"/>
          <p:nvPr/>
        </p:nvSpPr>
        <p:spPr>
          <a:xfrm>
            <a:off x="2685189" y="2868420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4400" dirty="0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C526-15E3-4D3D-BED5-51F56EC50D08}"/>
              </a:ext>
            </a:extLst>
          </p:cNvPr>
          <p:cNvSpPr txBox="1"/>
          <p:nvPr/>
        </p:nvSpPr>
        <p:spPr>
          <a:xfrm>
            <a:off x="8033889" y="2774339"/>
            <a:ext cx="7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4800" dirty="0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48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79EEE-FBDB-4C9D-A19A-85FBB1A2B702}"/>
              </a:ext>
            </a:extLst>
          </p:cNvPr>
          <p:cNvCxnSpPr>
            <a:cxnSpLocks/>
          </p:cNvCxnSpPr>
          <p:nvPr/>
        </p:nvCxnSpPr>
        <p:spPr>
          <a:xfrm flipH="1">
            <a:off x="3437381" y="2566066"/>
            <a:ext cx="1555459" cy="46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CC3F6-B5DE-4AFA-A812-3711826B4312}"/>
              </a:ext>
            </a:extLst>
          </p:cNvPr>
          <p:cNvCxnSpPr/>
          <p:nvPr/>
        </p:nvCxnSpPr>
        <p:spPr>
          <a:xfrm>
            <a:off x="6486360" y="2586386"/>
            <a:ext cx="1564640" cy="42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260D16-70FA-42F6-9922-F0F5932E511F}"/>
              </a:ext>
            </a:extLst>
          </p:cNvPr>
          <p:cNvSpPr txBox="1"/>
          <p:nvPr/>
        </p:nvSpPr>
        <p:spPr>
          <a:xfrm>
            <a:off x="801840" y="3868896"/>
            <a:ext cx="18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One Uppercase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5417F-392B-472D-99C4-5ECE2667CEAE}"/>
              </a:ext>
            </a:extLst>
          </p:cNvPr>
          <p:cNvSpPr txBox="1"/>
          <p:nvPr/>
        </p:nvSpPr>
        <p:spPr>
          <a:xfrm>
            <a:off x="3089985" y="3946582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1-10 Lowercase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2029A-9C31-425D-8683-CCC49A684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04061" y="3374736"/>
            <a:ext cx="1517121" cy="49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458CA-B366-45B3-AEC2-B15F5F28B72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80801" y="3342646"/>
            <a:ext cx="766663" cy="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0BAD7-2EFD-44A8-BE75-6B4F47B81A95}"/>
              </a:ext>
            </a:extLst>
          </p:cNvPr>
          <p:cNvSpPr txBox="1"/>
          <p:nvPr/>
        </p:nvSpPr>
        <p:spPr>
          <a:xfrm>
            <a:off x="7690168" y="3893123"/>
            <a:ext cx="1848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One Uppercase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74FF1-0B4B-4AE8-98C3-5873A64B9094}"/>
              </a:ext>
            </a:extLst>
          </p:cNvPr>
          <p:cNvSpPr txBox="1"/>
          <p:nvPr/>
        </p:nvSpPr>
        <p:spPr>
          <a:xfrm>
            <a:off x="9538353" y="3893123"/>
            <a:ext cx="1701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1-10 Lowercase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259B50-D2DF-48D3-A1A5-26792069CCAF}"/>
              </a:ext>
            </a:extLst>
          </p:cNvPr>
          <p:cNvCxnSpPr>
            <a:cxnSpLocks/>
          </p:cNvCxnSpPr>
          <p:nvPr/>
        </p:nvCxnSpPr>
        <p:spPr>
          <a:xfrm flipH="1">
            <a:off x="8307754" y="3412574"/>
            <a:ext cx="94184" cy="5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9AEE7-66F2-400C-95C4-BE9C796E8365}"/>
              </a:ext>
            </a:extLst>
          </p:cNvPr>
          <p:cNvCxnSpPr>
            <a:cxnSpLocks/>
          </p:cNvCxnSpPr>
          <p:nvPr/>
        </p:nvCxnSpPr>
        <p:spPr>
          <a:xfrm>
            <a:off x="8448125" y="3387209"/>
            <a:ext cx="1278471" cy="55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Pattern Matching | Curious Minds Busy Bags">
            <a:extLst>
              <a:ext uri="{FF2B5EF4-FFF2-40B4-BE49-F238E27FC236}">
                <a16:creationId xmlns:a16="http://schemas.microsoft.com/office/drawing/2014/main" id="{549ADB4E-41C2-4127-BF87-7E34CBAF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29" y="0"/>
            <a:ext cx="2926746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BAF2B7-71CA-4CD9-BA17-1A85551A5A76}"/>
              </a:ext>
            </a:extLst>
          </p:cNvPr>
          <p:cNvSpPr txBox="1"/>
          <p:nvPr/>
        </p:nvSpPr>
        <p:spPr>
          <a:xfrm>
            <a:off x="488378" y="5928355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[A-Z]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70397-439E-4219-8D6A-CFAD6D47D306}"/>
              </a:ext>
            </a:extLst>
          </p:cNvPr>
          <p:cNvSpPr txBox="1"/>
          <p:nvPr/>
        </p:nvSpPr>
        <p:spPr>
          <a:xfrm>
            <a:off x="2964316" y="5839616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[a-z]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CB4911-FF53-4155-8F00-5659E2D2F790}"/>
              </a:ext>
            </a:extLst>
          </p:cNvPr>
          <p:cNvSpPr txBox="1"/>
          <p:nvPr/>
        </p:nvSpPr>
        <p:spPr>
          <a:xfrm>
            <a:off x="5930884" y="299153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BE9D4D-33CC-48F0-B29F-7FD58F7F2131}"/>
              </a:ext>
            </a:extLst>
          </p:cNvPr>
          <p:cNvCxnSpPr>
            <a:cxnSpLocks/>
          </p:cNvCxnSpPr>
          <p:nvPr/>
        </p:nvCxnSpPr>
        <p:spPr>
          <a:xfrm>
            <a:off x="6428305" y="2705771"/>
            <a:ext cx="95181" cy="37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C4906D-3B03-47D0-BB3E-691CD614EA84}"/>
              </a:ext>
            </a:extLst>
          </p:cNvPr>
          <p:cNvSpPr txBox="1"/>
          <p:nvPr/>
        </p:nvSpPr>
        <p:spPr>
          <a:xfrm>
            <a:off x="5709564" y="3868896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 or more space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787FDD-D35D-40D7-96B1-FF8A50D487B2}"/>
              </a:ext>
            </a:extLst>
          </p:cNvPr>
          <p:cNvCxnSpPr>
            <a:stCxn id="27" idx="2"/>
          </p:cNvCxnSpPr>
          <p:nvPr/>
        </p:nvCxnSpPr>
        <p:spPr>
          <a:xfrm flipH="1">
            <a:off x="6428305" y="3514751"/>
            <a:ext cx="22914" cy="5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6ACAAA-858D-4D60-8137-7737F1687BDC}"/>
              </a:ext>
            </a:extLst>
          </p:cNvPr>
          <p:cNvSpPr txBox="1"/>
          <p:nvPr/>
        </p:nvSpPr>
        <p:spPr>
          <a:xfrm>
            <a:off x="5637638" y="580256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\s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3A568-2FFB-4213-A84C-1C15B244061A}"/>
              </a:ext>
            </a:extLst>
          </p:cNvPr>
          <p:cNvSpPr txBox="1"/>
          <p:nvPr/>
        </p:nvSpPr>
        <p:spPr>
          <a:xfrm>
            <a:off x="5340949" y="5051176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7D2CC-3A11-4D56-8B3D-04A7BD84C1F8}"/>
              </a:ext>
            </a:extLst>
          </p:cNvPr>
          <p:cNvSpPr txBox="1"/>
          <p:nvPr/>
        </p:nvSpPr>
        <p:spPr>
          <a:xfrm>
            <a:off x="6463241" y="5051176"/>
            <a:ext cx="161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or more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B70824-5220-458F-A216-EF15C8019E1E}"/>
              </a:ext>
            </a:extLst>
          </p:cNvPr>
          <p:cNvCxnSpPr>
            <a:stCxn id="37" idx="2"/>
          </p:cNvCxnSpPr>
          <p:nvPr/>
        </p:nvCxnSpPr>
        <p:spPr>
          <a:xfrm flipH="1">
            <a:off x="5930884" y="4823003"/>
            <a:ext cx="636159" cy="31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C1B91-FF78-40B2-AA79-6BE2C4DC879B}"/>
              </a:ext>
            </a:extLst>
          </p:cNvPr>
          <p:cNvCxnSpPr>
            <a:stCxn id="37" idx="2"/>
            <a:endCxn id="29" idx="0"/>
          </p:cNvCxnSpPr>
          <p:nvPr/>
        </p:nvCxnSpPr>
        <p:spPr>
          <a:xfrm>
            <a:off x="6567043" y="4823003"/>
            <a:ext cx="705907" cy="2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D6B774-E3DC-4DB3-AACF-0CA6239CC824}"/>
              </a:ext>
            </a:extLst>
          </p:cNvPr>
          <p:cNvSpPr txBox="1"/>
          <p:nvPr/>
        </p:nvSpPr>
        <p:spPr>
          <a:xfrm>
            <a:off x="6919996" y="57436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E75A12-13B9-4411-8CDF-F3DA47D2C436}"/>
              </a:ext>
            </a:extLst>
          </p:cNvPr>
          <p:cNvCxnSpPr/>
          <p:nvPr/>
        </p:nvCxnSpPr>
        <p:spPr>
          <a:xfrm flipH="1">
            <a:off x="1073425" y="4900689"/>
            <a:ext cx="508000" cy="36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57425F-DC19-4D06-AE8D-C774AC731902}"/>
              </a:ext>
            </a:extLst>
          </p:cNvPr>
          <p:cNvCxnSpPr>
            <a:cxnSpLocks/>
          </p:cNvCxnSpPr>
          <p:nvPr/>
        </p:nvCxnSpPr>
        <p:spPr>
          <a:xfrm>
            <a:off x="1574369" y="4981728"/>
            <a:ext cx="563508" cy="24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9EDB4B1-7374-4134-B864-7FD9B2B56090}"/>
              </a:ext>
            </a:extLst>
          </p:cNvPr>
          <p:cNvSpPr txBox="1"/>
          <p:nvPr/>
        </p:nvSpPr>
        <p:spPr>
          <a:xfrm>
            <a:off x="1674620" y="5122864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one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9CA493-B853-4BD9-B213-056C9CEC1E28}"/>
              </a:ext>
            </a:extLst>
          </p:cNvPr>
          <p:cNvSpPr txBox="1"/>
          <p:nvPr/>
        </p:nvSpPr>
        <p:spPr>
          <a:xfrm>
            <a:off x="52225" y="5114069"/>
            <a:ext cx="1689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uppercase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366C5B-CAFE-4BE3-8B07-0C1719F1DF8B}"/>
              </a:ext>
            </a:extLst>
          </p:cNvPr>
          <p:cNvCxnSpPr>
            <a:endCxn id="23" idx="0"/>
          </p:cNvCxnSpPr>
          <p:nvPr/>
        </p:nvCxnSpPr>
        <p:spPr>
          <a:xfrm flipH="1">
            <a:off x="934975" y="5574396"/>
            <a:ext cx="138450" cy="35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DCD868-B30C-4EC4-9562-E4A90BD7350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083578" y="5646084"/>
            <a:ext cx="192329" cy="28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713349-A205-47B8-983F-374F3A9D4DBB}"/>
              </a:ext>
            </a:extLst>
          </p:cNvPr>
          <p:cNvSpPr txBox="1"/>
          <p:nvPr/>
        </p:nvSpPr>
        <p:spPr>
          <a:xfrm>
            <a:off x="3991780" y="583961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{1,10}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8C0C1-DA75-412E-BEE5-DF4A6714B52C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flipH="1">
            <a:off x="3378853" y="4900689"/>
            <a:ext cx="568611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20F019-A4BF-4079-A21C-0286161B55ED}"/>
              </a:ext>
            </a:extLst>
          </p:cNvPr>
          <p:cNvCxnSpPr>
            <a:stCxn id="14" idx="2"/>
            <a:endCxn id="45" idx="0"/>
          </p:cNvCxnSpPr>
          <p:nvPr/>
        </p:nvCxnSpPr>
        <p:spPr>
          <a:xfrm>
            <a:off x="3947464" y="4900689"/>
            <a:ext cx="567857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7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15472</TotalTime>
  <Words>3940</Words>
  <Application>Microsoft Office PowerPoint</Application>
  <PresentationFormat>Widescreen</PresentationFormat>
  <Paragraphs>497</Paragraphs>
  <Slides>55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1" baseType="lpstr">
      <vt:lpstr>DengXian</vt:lpstr>
      <vt:lpstr>inherit</vt:lpstr>
      <vt:lpstr>Abadi</vt:lpstr>
      <vt:lpstr>Agency FB</vt:lpstr>
      <vt:lpstr>Arial</vt:lpstr>
      <vt:lpstr>Calibri</vt:lpstr>
      <vt:lpstr>Calibri Light</vt:lpstr>
      <vt:lpstr>Consolas</vt:lpstr>
      <vt:lpstr>Lato</vt:lpstr>
      <vt:lpstr>Merriweather</vt:lpstr>
      <vt:lpstr>Open Sans</vt:lpstr>
      <vt:lpstr>Times New Roman</vt:lpstr>
      <vt:lpstr>Verdana</vt:lpstr>
      <vt:lpstr>Verdana</vt:lpstr>
      <vt:lpstr>Vijaya</vt:lpstr>
      <vt:lpstr>Office Theme</vt:lpstr>
      <vt:lpstr>Digital Evidence Search with A Pattern Matching Game</vt:lpstr>
      <vt:lpstr>What types of evidence to match?</vt:lpstr>
      <vt:lpstr>What is regular expression (regex)?</vt:lpstr>
      <vt:lpstr>PowerPoint Presentation</vt:lpstr>
      <vt:lpstr>Download lab files</vt:lpstr>
      <vt:lpstr>PowerPoint Presentation</vt:lpstr>
      <vt:lpstr>PowerPoint Presentation</vt:lpstr>
      <vt:lpstr>PowerPoint Presentation</vt:lpstr>
      <vt:lpstr>A simple pattern of all names</vt:lpstr>
      <vt:lpstr>Match all names in a text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phone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email addresses</vt:lpstr>
      <vt:lpstr>PowerPoint Presentation</vt:lpstr>
      <vt:lpstr>PowerPoint Presentation</vt:lpstr>
      <vt:lpstr>Check if a password is valid</vt:lpstr>
      <vt:lpstr>Match Java source code</vt:lpstr>
      <vt:lpstr>Match HTML code (including tags and content) using Backreference \n</vt:lpstr>
      <vt:lpstr>Match HTML tags using Lazy quantifier</vt:lpstr>
      <vt:lpstr>Match content of HTML code</vt:lpstr>
      <vt:lpstr>Match IP4 address with group () </vt:lpstr>
      <vt:lpstr>Match HTTP requests</vt:lpstr>
      <vt:lpstr>PowerPoint Presentation</vt:lpstr>
      <vt:lpstr>Match Hexadecimal number</vt:lpstr>
      <vt:lpstr>Match MAC address</vt:lpstr>
      <vt:lpstr>PowerPoint Presentation</vt:lpstr>
      <vt:lpstr>Match MAC from a pcap file</vt:lpstr>
      <vt:lpstr>PowerPoint Presentation</vt:lpstr>
      <vt:lpstr>Grep email from customers.docx</vt:lpstr>
      <vt:lpstr>PowerPoint Presentation</vt:lpstr>
      <vt:lpstr>PowerPoint Presentation</vt:lpstr>
      <vt:lpstr>PowerPoint Presentation</vt:lpstr>
      <vt:lpstr>Remove xml tag using 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22</cp:revision>
  <dcterms:created xsi:type="dcterms:W3CDTF">2020-09-14T14:43:27Z</dcterms:created>
  <dcterms:modified xsi:type="dcterms:W3CDTF">2022-10-10T22:37:31Z</dcterms:modified>
</cp:coreProperties>
</file>